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5" r:id="rId4"/>
    <p:sldId id="258" r:id="rId5"/>
    <p:sldId id="286" r:id="rId6"/>
    <p:sldId id="259" r:id="rId7"/>
    <p:sldId id="287" r:id="rId8"/>
    <p:sldId id="260" r:id="rId9"/>
    <p:sldId id="288" r:id="rId10"/>
    <p:sldId id="261" r:id="rId11"/>
    <p:sldId id="289" r:id="rId12"/>
    <p:sldId id="262" r:id="rId13"/>
    <p:sldId id="290" r:id="rId14"/>
    <p:sldId id="263" r:id="rId15"/>
    <p:sldId id="291" r:id="rId16"/>
    <p:sldId id="264" r:id="rId17"/>
    <p:sldId id="292" r:id="rId18"/>
    <p:sldId id="265" r:id="rId19"/>
    <p:sldId id="293" r:id="rId20"/>
    <p:sldId id="266" r:id="rId21"/>
    <p:sldId id="294" r:id="rId22"/>
    <p:sldId id="267" r:id="rId23"/>
    <p:sldId id="295" r:id="rId24"/>
    <p:sldId id="268" r:id="rId25"/>
    <p:sldId id="296" r:id="rId26"/>
    <p:sldId id="270" r:id="rId27"/>
    <p:sldId id="297" r:id="rId28"/>
    <p:sldId id="271" r:id="rId29"/>
    <p:sldId id="298" r:id="rId30"/>
    <p:sldId id="272" r:id="rId31"/>
    <p:sldId id="299" r:id="rId32"/>
    <p:sldId id="273" r:id="rId33"/>
    <p:sldId id="300" r:id="rId34"/>
    <p:sldId id="274" r:id="rId35"/>
    <p:sldId id="301" r:id="rId36"/>
    <p:sldId id="275" r:id="rId37"/>
    <p:sldId id="302" r:id="rId38"/>
    <p:sldId id="276" r:id="rId39"/>
    <p:sldId id="303" r:id="rId40"/>
    <p:sldId id="282" r:id="rId41"/>
    <p:sldId id="304" r:id="rId42"/>
    <p:sldId id="278" r:id="rId43"/>
    <p:sldId id="305" r:id="rId44"/>
    <p:sldId id="283" r:id="rId45"/>
    <p:sldId id="306" r:id="rId46"/>
    <p:sldId id="281" r:id="rId47"/>
    <p:sldId id="307" r:id="rId48"/>
    <p:sldId id="284" r:id="rId49"/>
    <p:sldId id="308" r:id="rId50"/>
  </p:sldIdLst>
  <p:sldSz cx="5486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4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346836"/>
            <a:ext cx="4663440" cy="286512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22446"/>
            <a:ext cx="4114800" cy="1986914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720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16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438150"/>
            <a:ext cx="1183005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438150"/>
            <a:ext cx="3480435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97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58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2051688"/>
            <a:ext cx="4732020" cy="3423284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5507358"/>
            <a:ext cx="4732020" cy="1800224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070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470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38152"/>
            <a:ext cx="47320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2017396"/>
            <a:ext cx="2321004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3006090"/>
            <a:ext cx="232100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2017396"/>
            <a:ext cx="2332435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3006090"/>
            <a:ext cx="2332435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323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731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28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184912"/>
            <a:ext cx="2777490" cy="5848350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295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184912"/>
            <a:ext cx="2777490" cy="5848350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992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438152"/>
            <a:ext cx="47320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2190750"/>
            <a:ext cx="47320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268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9F005A7-6385-4F6D-8536-E2C49A2A25D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5486400" cy="8229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EF6364-A070-4991-9515-AAC4148005CA}"/>
              </a:ext>
            </a:extLst>
          </p:cNvPr>
          <p:cNvSpPr txBox="1"/>
          <p:nvPr/>
        </p:nvSpPr>
        <p:spPr>
          <a:xfrm>
            <a:off x="1544492" y="1659419"/>
            <a:ext cx="2189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Bell MT" panose="02020503060305020303" pitchFamily="18" charset="0"/>
              </a:rPr>
              <a:t>This Planner Belongs To</a:t>
            </a:r>
            <a:endParaRPr lang="en-GB" sz="1400" dirty="0">
              <a:latin typeface="Bell MT" panose="02020503060305020303" pitchFamily="18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508A1B-C8B7-4F4E-91A9-6FA63409BF9E}"/>
              </a:ext>
            </a:extLst>
          </p:cNvPr>
          <p:cNvCxnSpPr>
            <a:cxnSpLocks/>
          </p:cNvCxnSpPr>
          <p:nvPr/>
        </p:nvCxnSpPr>
        <p:spPr>
          <a:xfrm>
            <a:off x="1702014" y="2216636"/>
            <a:ext cx="18595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E6A45B4-3E0A-4592-9E9D-F1797BF7E256}"/>
              </a:ext>
            </a:extLst>
          </p:cNvPr>
          <p:cNvCxnSpPr>
            <a:cxnSpLocks/>
          </p:cNvCxnSpPr>
          <p:nvPr/>
        </p:nvCxnSpPr>
        <p:spPr>
          <a:xfrm>
            <a:off x="1709698" y="2530400"/>
            <a:ext cx="18595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56914A9-CC7D-410E-A32E-C8B2B9C15E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842" y="626227"/>
            <a:ext cx="3192716" cy="341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886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653620"/>
              </p:ext>
            </p:extLst>
          </p:nvPr>
        </p:nvGraphicFramePr>
        <p:xfrm>
          <a:off x="450850" y="1384419"/>
          <a:ext cx="4578350" cy="63837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63951"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3951"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4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5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6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7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8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9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3951"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10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11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12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13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14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15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16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3951"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17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18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19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20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21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22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23</a:t>
                      </a:r>
                      <a:endParaRPr sz="1200" kern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3951"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24</a:t>
                      </a: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25</a:t>
                      </a: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26</a:t>
                      </a: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27</a:t>
                      </a: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28</a:t>
                      </a: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29</a:t>
                      </a: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30</a:t>
                      </a: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3951"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31</a:t>
                      </a:r>
                      <a:endParaRPr sz="1200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 defTabSz="548640" rtl="0" eaLnBrk="1" latinLnBrk="0" hangingPunct="1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323411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May 2020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402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348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780889"/>
              </p:ext>
            </p:extLst>
          </p:nvPr>
        </p:nvGraphicFramePr>
        <p:xfrm>
          <a:off x="450850" y="1384419"/>
          <a:ext cx="4578350" cy="6387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28</a:t>
                      </a: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June 2020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040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1301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097827"/>
              </p:ext>
            </p:extLst>
          </p:nvPr>
        </p:nvGraphicFramePr>
        <p:xfrm>
          <a:off x="450850" y="1384419"/>
          <a:ext cx="4578350" cy="6387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July 2020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356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9687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10567"/>
              </p:ext>
            </p:extLst>
          </p:nvPr>
        </p:nvGraphicFramePr>
        <p:xfrm>
          <a:off x="450850" y="1384419"/>
          <a:ext cx="4578350" cy="63922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6537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537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537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537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537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537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66675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3284254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August 2020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246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2520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53730"/>
              </p:ext>
            </p:extLst>
          </p:nvPr>
        </p:nvGraphicFramePr>
        <p:xfrm>
          <a:off x="450850" y="1384419"/>
          <a:ext cx="4578350" cy="6387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September 2020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4779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407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052894"/>
              </p:ext>
            </p:extLst>
          </p:nvPr>
        </p:nvGraphicFramePr>
        <p:xfrm>
          <a:off x="450850" y="1384419"/>
          <a:ext cx="4578350" cy="6387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775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4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5</a:t>
                      </a: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7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8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9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10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11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12</a:t>
                      </a: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13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17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18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19</a:t>
                      </a: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20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25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26</a:t>
                      </a: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27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28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29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30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31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January 2020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13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486180"/>
              </p:ext>
            </p:extLst>
          </p:nvPr>
        </p:nvGraphicFramePr>
        <p:xfrm>
          <a:off x="450850" y="1384419"/>
          <a:ext cx="4578350" cy="6387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4</a:t>
                      </a: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5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25</a:t>
                      </a: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26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31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October 2020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1691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7178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80538"/>
              </p:ext>
            </p:extLst>
          </p:nvPr>
        </p:nvGraphicFramePr>
        <p:xfrm>
          <a:off x="450850" y="1384419"/>
          <a:ext cx="4578350" cy="6387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</a:t>
                      </a: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9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10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11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18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25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26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30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November 2020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285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4192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110589"/>
              </p:ext>
            </p:extLst>
          </p:nvPr>
        </p:nvGraphicFramePr>
        <p:xfrm>
          <a:off x="450850" y="1384419"/>
          <a:ext cx="4578350" cy="6387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December 2020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1772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18066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443965"/>
              </p:ext>
            </p:extLst>
          </p:nvPr>
        </p:nvGraphicFramePr>
        <p:xfrm>
          <a:off x="450850" y="1384419"/>
          <a:ext cx="4578350" cy="63837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6395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3951"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4</a:t>
                      </a: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5</a:t>
                      </a: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3951"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12</a:t>
                      </a: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13</a:t>
                      </a: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14</a:t>
                      </a: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3951"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21</a:t>
                      </a: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22</a:t>
                      </a: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3951"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29</a:t>
                      </a: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30</a:t>
                      </a: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3951"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665198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January 2021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7265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241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681749"/>
              </p:ext>
            </p:extLst>
          </p:nvPr>
        </p:nvGraphicFramePr>
        <p:xfrm>
          <a:off x="450850" y="1384419"/>
          <a:ext cx="4578350" cy="6387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775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February 2021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7099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751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53726"/>
              </p:ext>
            </p:extLst>
          </p:nvPr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165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447009"/>
              </p:ext>
            </p:extLst>
          </p:nvPr>
        </p:nvGraphicFramePr>
        <p:xfrm>
          <a:off x="450850" y="1384419"/>
          <a:ext cx="4578350" cy="6387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775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March 2021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6013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4865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132644"/>
              </p:ext>
            </p:extLst>
          </p:nvPr>
        </p:nvGraphicFramePr>
        <p:xfrm>
          <a:off x="450850" y="1384419"/>
          <a:ext cx="4578350" cy="6387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775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9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13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26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April 2021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1566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3116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117626"/>
              </p:ext>
            </p:extLst>
          </p:nvPr>
        </p:nvGraphicFramePr>
        <p:xfrm>
          <a:off x="450850" y="1384419"/>
          <a:ext cx="4578350" cy="63837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6395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3951"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3951"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13</a:t>
                      </a: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3951"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18</a:t>
                      </a: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3951"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3951"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323411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May 2021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1803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6381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765803"/>
              </p:ext>
            </p:extLst>
          </p:nvPr>
        </p:nvGraphicFramePr>
        <p:xfrm>
          <a:off x="450850" y="1384419"/>
          <a:ext cx="4578350" cy="6387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775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June 2021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9065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1724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958102"/>
              </p:ext>
            </p:extLst>
          </p:nvPr>
        </p:nvGraphicFramePr>
        <p:xfrm>
          <a:off x="450850" y="1384419"/>
          <a:ext cx="4578350" cy="6387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775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31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July 2021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2375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001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400397"/>
              </p:ext>
            </p:extLst>
          </p:nvPr>
        </p:nvGraphicFramePr>
        <p:xfrm>
          <a:off x="450850" y="1384419"/>
          <a:ext cx="4578350" cy="6387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77596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</a:pPr>
                      <a:endParaRPr sz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</a:pPr>
                      <a:endParaRPr sz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</a:pPr>
                      <a:endParaRPr sz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</a:t>
                      </a: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4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5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6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8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13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14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15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21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22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23</a:t>
                      </a: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24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29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February 2020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38676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005373"/>
              </p:ext>
            </p:extLst>
          </p:nvPr>
        </p:nvGraphicFramePr>
        <p:xfrm>
          <a:off x="450850" y="1384419"/>
          <a:ext cx="4578350" cy="6387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14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27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August 2021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4085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0945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088634"/>
              </p:ext>
            </p:extLst>
          </p:nvPr>
        </p:nvGraphicFramePr>
        <p:xfrm>
          <a:off x="450850" y="1384419"/>
          <a:ext cx="4578350" cy="6387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775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September 2021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05849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4291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564810"/>
              </p:ext>
            </p:extLst>
          </p:nvPr>
        </p:nvGraphicFramePr>
        <p:xfrm>
          <a:off x="450850" y="1384420"/>
          <a:ext cx="4578350" cy="63837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627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2766"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2766"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2766"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62766"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69876">
                <a:tc>
                  <a:txBody>
                    <a:bodyPr/>
                    <a:lstStyle/>
                    <a:p>
                      <a:pPr marR="57150" algn="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666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D2D2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974411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October 2021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12399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45674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013094"/>
              </p:ext>
            </p:extLst>
          </p:nvPr>
        </p:nvGraphicFramePr>
        <p:xfrm>
          <a:off x="450850" y="1384419"/>
          <a:ext cx="4578350" cy="6387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775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November 2021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59808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480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071820"/>
              </p:ext>
            </p:extLst>
          </p:nvPr>
        </p:nvGraphicFramePr>
        <p:xfrm>
          <a:off x="450850" y="1384419"/>
          <a:ext cx="4578350" cy="6387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775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4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6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7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13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14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15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16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19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21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22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23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24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25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26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27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28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29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30</a:t>
                      </a:r>
                      <a:endParaRPr sz="1200">
                        <a:latin typeface="Bell MT" panose="02020503060305020303" pitchFamily="18" charset="0"/>
                        <a:cs typeface="Verdana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latin typeface="Bell MT" panose="02020503060305020303" pitchFamily="18" charset="0"/>
                          <a:cs typeface="Verdana"/>
                        </a:rPr>
                        <a:t>31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Bell MT" panose="02020503060305020303" pitchFamily="18" charset="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December 2021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64433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1186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987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027736"/>
              </p:ext>
            </p:extLst>
          </p:nvPr>
        </p:nvGraphicFramePr>
        <p:xfrm>
          <a:off x="450850" y="1384419"/>
          <a:ext cx="4578350" cy="6387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</a:t>
                      </a: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4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9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10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11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12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16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18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19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20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26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27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</a:pPr>
                      <a:endParaRPr sz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</a:pPr>
                      <a:endParaRPr sz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</a:pPr>
                      <a:endParaRPr sz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March 2020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169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08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>
            <a:extLst>
              <a:ext uri="{FF2B5EF4-FFF2-40B4-BE49-F238E27FC236}">
                <a16:creationId xmlns:a16="http://schemas.microsoft.com/office/drawing/2014/main" id="{E7A32D87-B9F5-4B85-8E5D-F5FD34D65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517931"/>
              </p:ext>
            </p:extLst>
          </p:nvPr>
        </p:nvGraphicFramePr>
        <p:xfrm>
          <a:off x="450850" y="1384419"/>
          <a:ext cx="4578350" cy="6387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4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5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6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7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8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9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10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13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14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15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16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17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18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19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21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22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23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24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25</a:t>
                      </a: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D2D2D2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7596"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26</a:t>
                      </a:r>
                    </a:p>
                  </a:txBody>
                  <a:tcPr marL="0" marR="0" marT="800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27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28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29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Times New Roman"/>
                        </a:rPr>
                        <a:t>30</a:t>
                      </a:r>
                      <a:endParaRPr sz="120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8001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2700">
                      <a:solidFill>
                        <a:srgbClr val="D2D2D2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69850" algn="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D2D2D2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D2D2D2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6679160-7B68-48B4-9DBD-BC95623A839C}"/>
              </a:ext>
            </a:extLst>
          </p:cNvPr>
          <p:cNvSpPr/>
          <p:nvPr/>
        </p:nvSpPr>
        <p:spPr>
          <a:xfrm>
            <a:off x="569948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Sun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211CC-1831-4112-9F8C-BF91DB8B5F62}"/>
              </a:ext>
            </a:extLst>
          </p:cNvPr>
          <p:cNvSpPr/>
          <p:nvPr/>
        </p:nvSpPr>
        <p:spPr>
          <a:xfrm>
            <a:off x="755966" y="533401"/>
            <a:ext cx="4171000" cy="4548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April 2020 Planner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EFA90D0-C3B5-46CC-9C13-67AC58086091}"/>
              </a:ext>
            </a:extLst>
          </p:cNvPr>
          <p:cNvSpPr/>
          <p:nvPr/>
        </p:nvSpPr>
        <p:spPr>
          <a:xfrm>
            <a:off x="1204122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Mon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4D30FF3-B616-41BD-A6CF-35CF08CDC470}"/>
              </a:ext>
            </a:extLst>
          </p:cNvPr>
          <p:cNvSpPr/>
          <p:nvPr/>
        </p:nvSpPr>
        <p:spPr>
          <a:xfrm>
            <a:off x="183622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Tue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1EC1DFB-7DFE-41DF-85DE-C870CE0351B4}"/>
              </a:ext>
            </a:extLst>
          </p:cNvPr>
          <p:cNvSpPr/>
          <p:nvPr/>
        </p:nvSpPr>
        <p:spPr>
          <a:xfrm>
            <a:off x="2515675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Wed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1677D78-CCDE-4F97-88EA-81454F96A88E}"/>
              </a:ext>
            </a:extLst>
          </p:cNvPr>
          <p:cNvSpPr/>
          <p:nvPr/>
        </p:nvSpPr>
        <p:spPr>
          <a:xfrm>
            <a:off x="3171947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Thu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E70A9B-45EF-422E-87C8-3860522A2C17}"/>
              </a:ext>
            </a:extLst>
          </p:cNvPr>
          <p:cNvSpPr/>
          <p:nvPr/>
        </p:nvSpPr>
        <p:spPr>
          <a:xfrm>
            <a:off x="3828219" y="1256044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Fri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64EA1D-3F6D-498C-B595-F1CF930CA3BC}"/>
              </a:ext>
            </a:extLst>
          </p:cNvPr>
          <p:cNvSpPr/>
          <p:nvPr/>
        </p:nvSpPr>
        <p:spPr>
          <a:xfrm>
            <a:off x="4459252" y="1238826"/>
            <a:ext cx="457200" cy="2395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Sat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037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07977AB-7747-4AAA-96FD-1AFF64BD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576" y="5417494"/>
            <a:ext cx="1826624" cy="2239539"/>
          </a:xfrm>
          <a:prstGeom prst="rect">
            <a:avLst/>
          </a:prstGeom>
        </p:spPr>
      </p:pic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3756B8C-6820-47DF-918D-DEEEA455571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72567"/>
          <a:ext cx="4572000" cy="719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819173388"/>
                    </a:ext>
                  </a:extLst>
                </a:gridCol>
              </a:tblGrid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3527804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574119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8896597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9016730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1817296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5788580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03254913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6984959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7295476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3879696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421908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20199060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4143764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096065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89376634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10614458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446485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42895776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9950184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88895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39910402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99266637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45473779"/>
                  </a:ext>
                </a:extLst>
              </a:tr>
              <a:tr h="299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112622"/>
                  </a:ext>
                </a:extLst>
              </a:tr>
            </a:tbl>
          </a:graphicData>
        </a:graphic>
      </p:graphicFrame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8638E86-BB75-4505-8D73-7219F6D27B02}"/>
              </a:ext>
            </a:extLst>
          </p:cNvPr>
          <p:cNvSpPr/>
          <p:nvPr/>
        </p:nvSpPr>
        <p:spPr>
          <a:xfrm>
            <a:off x="2243449" y="477803"/>
            <a:ext cx="999502" cy="18952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050" b="1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532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</TotalTime>
  <Words>999</Words>
  <Application>Microsoft Office PowerPoint</Application>
  <PresentationFormat>Custom</PresentationFormat>
  <Paragraphs>948</Paragraphs>
  <Slides>49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4" baseType="lpstr">
      <vt:lpstr>Arial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MasteryTemplates</cp:lastModifiedBy>
  <cp:revision>12</cp:revision>
  <dcterms:created xsi:type="dcterms:W3CDTF">2020-03-11T12:48:19Z</dcterms:created>
  <dcterms:modified xsi:type="dcterms:W3CDTF">2020-03-13T12:35:47Z</dcterms:modified>
</cp:coreProperties>
</file>