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1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5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96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37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18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63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007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82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2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260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96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53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343FF-A5B0-4B50-A298-51A8F42CE4A0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36B7D-6F0F-4A43-8077-E5B488505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76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B430925-FFC7-4867-8C9B-95B5EDDE7B6E}"/>
              </a:ext>
            </a:extLst>
          </p:cNvPr>
          <p:cNvSpPr txBox="1"/>
          <p:nvPr/>
        </p:nvSpPr>
        <p:spPr>
          <a:xfrm>
            <a:off x="2023258" y="707152"/>
            <a:ext cx="1395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Personal Data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9C84D20-3939-4B52-89C8-98B33A23F46D}"/>
              </a:ext>
            </a:extLst>
          </p:cNvPr>
          <p:cNvCxnSpPr/>
          <p:nvPr/>
        </p:nvCxnSpPr>
        <p:spPr>
          <a:xfrm>
            <a:off x="1457773" y="1361160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29B3041-A0DD-4DEC-B3B3-6120F7C165BE}"/>
              </a:ext>
            </a:extLst>
          </p:cNvPr>
          <p:cNvCxnSpPr/>
          <p:nvPr/>
        </p:nvCxnSpPr>
        <p:spPr>
          <a:xfrm>
            <a:off x="1457773" y="1649918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9043C34-FFC1-43AC-BB1A-4E0C689EB665}"/>
              </a:ext>
            </a:extLst>
          </p:cNvPr>
          <p:cNvSpPr txBox="1"/>
          <p:nvPr/>
        </p:nvSpPr>
        <p:spPr>
          <a:xfrm>
            <a:off x="1377563" y="1050359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Name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917800-646A-4F7A-B758-93706209FD7E}"/>
              </a:ext>
            </a:extLst>
          </p:cNvPr>
          <p:cNvSpPr txBox="1"/>
          <p:nvPr/>
        </p:nvSpPr>
        <p:spPr>
          <a:xfrm>
            <a:off x="1377562" y="1357839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Address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DC7B6E-97D4-41EB-B616-B24839E7F90D}"/>
              </a:ext>
            </a:extLst>
          </p:cNvPr>
          <p:cNvSpPr txBox="1"/>
          <p:nvPr/>
        </p:nvSpPr>
        <p:spPr>
          <a:xfrm>
            <a:off x="1808640" y="2292529"/>
            <a:ext cx="1844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Emergency Contact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D3A55AE-E019-4DF1-B315-9BF5DF1DE8B7}"/>
              </a:ext>
            </a:extLst>
          </p:cNvPr>
          <p:cNvCxnSpPr/>
          <p:nvPr/>
        </p:nvCxnSpPr>
        <p:spPr>
          <a:xfrm>
            <a:off x="1457773" y="1946933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E6DFCB0-04FC-440D-81A1-F3BCEB23254D}"/>
              </a:ext>
            </a:extLst>
          </p:cNvPr>
          <p:cNvSpPr txBox="1"/>
          <p:nvPr/>
        </p:nvSpPr>
        <p:spPr>
          <a:xfrm>
            <a:off x="1377562" y="1654854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Phone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91B304E-7E71-44EF-A287-9EEB5EAFAE6D}"/>
              </a:ext>
            </a:extLst>
          </p:cNvPr>
          <p:cNvCxnSpPr/>
          <p:nvPr/>
        </p:nvCxnSpPr>
        <p:spPr>
          <a:xfrm>
            <a:off x="1457773" y="2902763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11BCC02-DBAD-46BE-BEC3-9AA743E1B15D}"/>
              </a:ext>
            </a:extLst>
          </p:cNvPr>
          <p:cNvCxnSpPr/>
          <p:nvPr/>
        </p:nvCxnSpPr>
        <p:spPr>
          <a:xfrm>
            <a:off x="1457773" y="3191521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87D51F0-8507-4761-A1FE-DCAE0D0E0D82}"/>
              </a:ext>
            </a:extLst>
          </p:cNvPr>
          <p:cNvSpPr txBox="1"/>
          <p:nvPr/>
        </p:nvSpPr>
        <p:spPr>
          <a:xfrm>
            <a:off x="1377563" y="2591962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Name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A9A6DB9-6A57-4975-A84E-B48411248440}"/>
              </a:ext>
            </a:extLst>
          </p:cNvPr>
          <p:cNvSpPr txBox="1"/>
          <p:nvPr/>
        </p:nvSpPr>
        <p:spPr>
          <a:xfrm>
            <a:off x="1377562" y="2899442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Address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D75E067-D8CE-4042-A1AF-511CB8FF847B}"/>
              </a:ext>
            </a:extLst>
          </p:cNvPr>
          <p:cNvCxnSpPr/>
          <p:nvPr/>
        </p:nvCxnSpPr>
        <p:spPr>
          <a:xfrm>
            <a:off x="1457773" y="3488536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4AD96D1-1FFB-4552-82B2-3E4ED92AFC3B}"/>
              </a:ext>
            </a:extLst>
          </p:cNvPr>
          <p:cNvSpPr txBox="1"/>
          <p:nvPr/>
        </p:nvSpPr>
        <p:spPr>
          <a:xfrm>
            <a:off x="1377562" y="3196457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Phone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B28C9C-B1E9-4D4B-A547-C3AA45A23883}"/>
              </a:ext>
            </a:extLst>
          </p:cNvPr>
          <p:cNvSpPr txBox="1"/>
          <p:nvPr/>
        </p:nvSpPr>
        <p:spPr>
          <a:xfrm>
            <a:off x="1787558" y="3972055"/>
            <a:ext cx="1935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Doctors / Specialists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B9113DA-A02C-4F1C-9E69-11DA6A0B7851}"/>
              </a:ext>
            </a:extLst>
          </p:cNvPr>
          <p:cNvCxnSpPr/>
          <p:nvPr/>
        </p:nvCxnSpPr>
        <p:spPr>
          <a:xfrm>
            <a:off x="1436691" y="4582289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61BB822-2C56-4D04-8F17-215B96D96F03}"/>
              </a:ext>
            </a:extLst>
          </p:cNvPr>
          <p:cNvCxnSpPr/>
          <p:nvPr/>
        </p:nvCxnSpPr>
        <p:spPr>
          <a:xfrm>
            <a:off x="1436691" y="4871047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439F0E8-F914-4B52-B11F-755A35EF2C6D}"/>
              </a:ext>
            </a:extLst>
          </p:cNvPr>
          <p:cNvSpPr txBox="1"/>
          <p:nvPr/>
        </p:nvSpPr>
        <p:spPr>
          <a:xfrm>
            <a:off x="1356481" y="4271488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Name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B50760-CA9F-45E7-A51D-73A3FD6B54D4}"/>
              </a:ext>
            </a:extLst>
          </p:cNvPr>
          <p:cNvSpPr txBox="1"/>
          <p:nvPr/>
        </p:nvSpPr>
        <p:spPr>
          <a:xfrm>
            <a:off x="1356480" y="4578968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Address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3F6BDC8-03AA-4D1B-BD52-8EC78FBB88FE}"/>
              </a:ext>
            </a:extLst>
          </p:cNvPr>
          <p:cNvCxnSpPr/>
          <p:nvPr/>
        </p:nvCxnSpPr>
        <p:spPr>
          <a:xfrm>
            <a:off x="1436691" y="5168062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4D8F98F-2818-4089-B32C-77C937C5F9EF}"/>
              </a:ext>
            </a:extLst>
          </p:cNvPr>
          <p:cNvSpPr txBox="1"/>
          <p:nvPr/>
        </p:nvSpPr>
        <p:spPr>
          <a:xfrm>
            <a:off x="1356480" y="4875983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Phone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C544BF1-6D62-4A9B-AD04-8E5093B2F514}"/>
              </a:ext>
            </a:extLst>
          </p:cNvPr>
          <p:cNvCxnSpPr/>
          <p:nvPr/>
        </p:nvCxnSpPr>
        <p:spPr>
          <a:xfrm>
            <a:off x="1436691" y="5698883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FDFFD87-DE9D-4CCC-BCF0-71A11DCDBA9C}"/>
              </a:ext>
            </a:extLst>
          </p:cNvPr>
          <p:cNvCxnSpPr/>
          <p:nvPr/>
        </p:nvCxnSpPr>
        <p:spPr>
          <a:xfrm>
            <a:off x="1436691" y="5987641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916287D-47E5-419B-ACF5-9B3A73442B90}"/>
              </a:ext>
            </a:extLst>
          </p:cNvPr>
          <p:cNvSpPr txBox="1"/>
          <p:nvPr/>
        </p:nvSpPr>
        <p:spPr>
          <a:xfrm>
            <a:off x="1356481" y="5388082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Name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F487A5A-D306-43F5-A3B8-4EB8F8769EF4}"/>
              </a:ext>
            </a:extLst>
          </p:cNvPr>
          <p:cNvSpPr txBox="1"/>
          <p:nvPr/>
        </p:nvSpPr>
        <p:spPr>
          <a:xfrm>
            <a:off x="1356480" y="5695562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Address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EE90BA4-350A-43AD-9051-CBAC4FBB4477}"/>
              </a:ext>
            </a:extLst>
          </p:cNvPr>
          <p:cNvCxnSpPr/>
          <p:nvPr/>
        </p:nvCxnSpPr>
        <p:spPr>
          <a:xfrm>
            <a:off x="1436691" y="6284656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4714922-7895-46A6-8AE4-7CBE9CBEED5D}"/>
              </a:ext>
            </a:extLst>
          </p:cNvPr>
          <p:cNvSpPr txBox="1"/>
          <p:nvPr/>
        </p:nvSpPr>
        <p:spPr>
          <a:xfrm>
            <a:off x="1356480" y="5992577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Phone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A1E9799-6903-455E-BDA0-8CFEDA731F2D}"/>
              </a:ext>
            </a:extLst>
          </p:cNvPr>
          <p:cNvCxnSpPr/>
          <p:nvPr/>
        </p:nvCxnSpPr>
        <p:spPr>
          <a:xfrm>
            <a:off x="1436691" y="6813015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0DFCEF1-AF9F-4A42-B5F2-543A101E6EDB}"/>
              </a:ext>
            </a:extLst>
          </p:cNvPr>
          <p:cNvCxnSpPr/>
          <p:nvPr/>
        </p:nvCxnSpPr>
        <p:spPr>
          <a:xfrm>
            <a:off x="1436691" y="7101773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6E3D615F-FDE8-41A0-A1CC-7ACD73009BFA}"/>
              </a:ext>
            </a:extLst>
          </p:cNvPr>
          <p:cNvSpPr txBox="1"/>
          <p:nvPr/>
        </p:nvSpPr>
        <p:spPr>
          <a:xfrm>
            <a:off x="1356481" y="6502214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Name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59D5BD-EC76-4CC1-AD28-D569BBAC30EE}"/>
              </a:ext>
            </a:extLst>
          </p:cNvPr>
          <p:cNvSpPr txBox="1"/>
          <p:nvPr/>
        </p:nvSpPr>
        <p:spPr>
          <a:xfrm>
            <a:off x="1356480" y="6809694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Address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90365EEE-9F8A-4EEF-BC82-36A74CC8D7B7}"/>
              </a:ext>
            </a:extLst>
          </p:cNvPr>
          <p:cNvCxnSpPr/>
          <p:nvPr/>
        </p:nvCxnSpPr>
        <p:spPr>
          <a:xfrm>
            <a:off x="1436691" y="7398788"/>
            <a:ext cx="2526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19CCD903-3F8D-491D-9676-BF52A05B6BE5}"/>
              </a:ext>
            </a:extLst>
          </p:cNvPr>
          <p:cNvSpPr txBox="1"/>
          <p:nvPr/>
        </p:nvSpPr>
        <p:spPr>
          <a:xfrm>
            <a:off x="1356480" y="7106709"/>
            <a:ext cx="99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anose="02020503060305020303" pitchFamily="18" charset="0"/>
              </a:rPr>
              <a:t>Phone</a:t>
            </a:r>
            <a:r>
              <a:rPr lang="en-US" sz="1600" dirty="0">
                <a:latin typeface="Bell MT" panose="02020503060305020303" pitchFamily="18" charset="0"/>
              </a:rPr>
              <a:t>: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981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19182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39017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6228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742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1457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967095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230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666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607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42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469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543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328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8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5541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58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62248"/>
              </p:ext>
            </p:extLst>
          </p:nvPr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026146"/>
              </p:ext>
            </p:extLst>
          </p:nvPr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847310"/>
              </p:ext>
            </p:extLst>
          </p:nvPr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804577"/>
              </p:ext>
            </p:extLst>
          </p:nvPr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578088"/>
              </p:ext>
            </p:extLst>
          </p:nvPr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564984"/>
              </p:ext>
            </p:extLst>
          </p:nvPr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365415"/>
              </p:ext>
            </p:extLst>
          </p:nvPr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836571"/>
              </p:ext>
            </p:extLst>
          </p:nvPr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140782"/>
              </p:ext>
            </p:extLst>
          </p:nvPr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486872"/>
              </p:ext>
            </p:extLst>
          </p:nvPr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141077"/>
              </p:ext>
            </p:extLst>
          </p:nvPr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970953"/>
              </p:ext>
            </p:extLst>
          </p:nvPr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47969"/>
              </p:ext>
            </p:extLst>
          </p:nvPr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621690"/>
              </p:ext>
            </p:extLst>
          </p:nvPr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124936"/>
              </p:ext>
            </p:extLst>
          </p:nvPr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940291"/>
              </p:ext>
            </p:extLst>
          </p:nvPr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432597"/>
              </p:ext>
            </p:extLst>
          </p:nvPr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721209"/>
              </p:ext>
            </p:extLst>
          </p:nvPr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551290"/>
              </p:ext>
            </p:extLst>
          </p:nvPr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301173"/>
              </p:ext>
            </p:extLst>
          </p:nvPr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613340"/>
              </p:ext>
            </p:extLst>
          </p:nvPr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002402"/>
              </p:ext>
            </p:extLst>
          </p:nvPr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137524"/>
              </p:ext>
            </p:extLst>
          </p:nvPr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612"/>
              </p:ext>
            </p:extLst>
          </p:nvPr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032643"/>
              </p:ext>
            </p:extLst>
          </p:nvPr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626728"/>
              </p:ext>
            </p:extLst>
          </p:nvPr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451204"/>
              </p:ext>
            </p:extLst>
          </p:nvPr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170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54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4976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525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47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28546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2857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7771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490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37676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99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74160"/>
              </p:ext>
            </p:extLst>
          </p:nvPr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3766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9287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863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8856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7925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4358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018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7005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0547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4031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355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7047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74573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169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378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246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6665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996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9924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4458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2226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45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547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14639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957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9260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692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63885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476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2326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235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47449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776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76975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74259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0097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19353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0638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29048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8309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1030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9673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5968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19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14331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42192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9193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52089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9342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0682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8560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20965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5982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79108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846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7003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1695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38916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05864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3283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38407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46969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31399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6456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964714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433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23887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248059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6981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40957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9085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34705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02624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04505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54494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2AA00E6-2503-4A62-A3AC-2B5290E929A5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156852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2C73299F-612C-44EA-97D3-0A45E7A84790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BA694B9C-0AE6-4928-B9AA-EAE7583E5FEE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156852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CE86B2C8-0F87-4D20-8CA8-0EEB8DECA1BB}"/>
              </a:ext>
            </a:extLst>
          </p:cNvPr>
          <p:cNvGraphicFramePr>
            <a:graphicFrameLocks noGrp="1"/>
          </p:cNvGraphicFramePr>
          <p:nvPr/>
        </p:nvGraphicFramePr>
        <p:xfrm>
          <a:off x="860534" y="1296295"/>
          <a:ext cx="763149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MEAL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3F59F19D-7368-4398-BE71-189E4B747B64}"/>
              </a:ext>
            </a:extLst>
          </p:cNvPr>
          <p:cNvGraphicFramePr>
            <a:graphicFrameLocks noGrp="1"/>
          </p:cNvGraphicFramePr>
          <p:nvPr/>
        </p:nvGraphicFramePr>
        <p:xfrm>
          <a:off x="1666648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Before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35" name="Table 8">
            <a:extLst>
              <a:ext uri="{FF2B5EF4-FFF2-40B4-BE49-F238E27FC236}">
                <a16:creationId xmlns:a16="http://schemas.microsoft.com/office/drawing/2014/main" id="{BFABAD0E-7BCB-4CB2-AD6C-00A38FDAB8C8}"/>
              </a:ext>
            </a:extLst>
          </p:cNvPr>
          <p:cNvGraphicFramePr>
            <a:graphicFrameLocks noGrp="1"/>
          </p:cNvGraphicFramePr>
          <p:nvPr/>
        </p:nvGraphicFramePr>
        <p:xfrm>
          <a:off x="2217242" y="1296295"/>
          <a:ext cx="505326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After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graphicFrame>
        <p:nvGraphicFramePr>
          <p:cNvPr id="77" name="Table 8">
            <a:extLst>
              <a:ext uri="{FF2B5EF4-FFF2-40B4-BE49-F238E27FC236}">
                <a16:creationId xmlns:a16="http://schemas.microsoft.com/office/drawing/2014/main" id="{15ADA6A9-2ED5-49B9-8AB9-760741953629}"/>
              </a:ext>
            </a:extLst>
          </p:cNvPr>
          <p:cNvGraphicFramePr>
            <a:graphicFrameLocks noGrp="1"/>
          </p:cNvGraphicFramePr>
          <p:nvPr/>
        </p:nvGraphicFramePr>
        <p:xfrm>
          <a:off x="2825690" y="1296295"/>
          <a:ext cx="2187468" cy="17622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8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NOTES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C9ADFE9-7F6D-4C5D-B095-9D7954FACACB}"/>
              </a:ext>
            </a:extLst>
          </p:cNvPr>
          <p:cNvSpPr/>
          <p:nvPr/>
        </p:nvSpPr>
        <p:spPr>
          <a:xfrm>
            <a:off x="2825689" y="156852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9" name="Table 8">
            <a:extLst>
              <a:ext uri="{FF2B5EF4-FFF2-40B4-BE49-F238E27FC236}">
                <a16:creationId xmlns:a16="http://schemas.microsoft.com/office/drawing/2014/main" id="{D54D95E5-4FB7-477A-8944-D22452A3C19C}"/>
              </a:ext>
            </a:extLst>
          </p:cNvPr>
          <p:cNvGraphicFramePr>
            <a:graphicFrameLocks noGrp="1"/>
          </p:cNvGraphicFramePr>
          <p:nvPr/>
        </p:nvGraphicFramePr>
        <p:xfrm>
          <a:off x="2825687" y="692648"/>
          <a:ext cx="2187469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8746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Feeling: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  <p:pic>
        <p:nvPicPr>
          <p:cNvPr id="82" name="Picture 81">
            <a:extLst>
              <a:ext uri="{FF2B5EF4-FFF2-40B4-BE49-F238E27FC236}">
                <a16:creationId xmlns:a16="http://schemas.microsoft.com/office/drawing/2014/main" id="{297674B0-C975-4269-A08C-252E225BD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7219" b="85501"/>
          <a:stretch/>
        </p:blipFill>
        <p:spPr>
          <a:xfrm flipH="1">
            <a:off x="3400363" y="783262"/>
            <a:ext cx="258209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3BD0EBF-F412-4CA6-9426-AEC1771889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620" t="21566" r="-143" b="64039"/>
          <a:stretch/>
        </p:blipFill>
        <p:spPr>
          <a:xfrm flipH="1">
            <a:off x="4721335" y="783260"/>
            <a:ext cx="25485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0C2C2189-F822-460D-8C41-A7050AB5C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929" t="21470" r="44008" b="63747"/>
          <a:stretch/>
        </p:blipFill>
        <p:spPr>
          <a:xfrm flipH="1">
            <a:off x="4401261" y="783260"/>
            <a:ext cx="239016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9C4BFAC8-18D1-481E-9E28-369AB215B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94" t="-86" r="21560" b="85127"/>
          <a:stretch/>
        </p:blipFill>
        <p:spPr>
          <a:xfrm flipH="1">
            <a:off x="4064791" y="783260"/>
            <a:ext cx="255412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77ECACB-906C-46D9-8BE9-AC14BF964B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195" r="87762" b="64169"/>
          <a:stretch/>
        </p:blipFill>
        <p:spPr>
          <a:xfrm flipH="1">
            <a:off x="3738812" y="783260"/>
            <a:ext cx="244921" cy="211268"/>
          </a:xfrm>
          <a:prstGeom prst="rect">
            <a:avLst/>
          </a:prstGeom>
          <a:effectLst>
            <a:reflection stA="0" endPos="65000" dir="5400000" sy="-100000" algn="bl" rotWithShape="0"/>
          </a:effectLst>
        </p:spPr>
      </p:pic>
      <p:graphicFrame>
        <p:nvGraphicFramePr>
          <p:cNvPr id="109" name="Table 8">
            <a:extLst>
              <a:ext uri="{FF2B5EF4-FFF2-40B4-BE49-F238E27FC236}">
                <a16:creationId xmlns:a16="http://schemas.microsoft.com/office/drawing/2014/main" id="{BF5F4940-ACFA-430A-85D5-A411774B3AFD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242181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0" name="Table 8">
            <a:extLst>
              <a:ext uri="{FF2B5EF4-FFF2-40B4-BE49-F238E27FC236}">
                <a16:creationId xmlns:a16="http://schemas.microsoft.com/office/drawing/2014/main" id="{AE1D0280-19E0-4443-83AE-34F58F9417AB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1" name="Table 8">
            <a:extLst>
              <a:ext uri="{FF2B5EF4-FFF2-40B4-BE49-F238E27FC236}">
                <a16:creationId xmlns:a16="http://schemas.microsoft.com/office/drawing/2014/main" id="{87069D1C-409E-4C69-9568-F0C9FDC80EBF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242181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28C1D77-7F0A-410C-ABEB-860AFBACDD4F}"/>
              </a:ext>
            </a:extLst>
          </p:cNvPr>
          <p:cNvSpPr/>
          <p:nvPr/>
        </p:nvSpPr>
        <p:spPr>
          <a:xfrm>
            <a:off x="2825689" y="2421816"/>
            <a:ext cx="2187468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4" name="Table 8">
            <a:extLst>
              <a:ext uri="{FF2B5EF4-FFF2-40B4-BE49-F238E27FC236}">
                <a16:creationId xmlns:a16="http://schemas.microsoft.com/office/drawing/2014/main" id="{62C668E2-6091-4D6F-8F17-9E3200E57AE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327510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5" name="Table 8">
            <a:extLst>
              <a:ext uri="{FF2B5EF4-FFF2-40B4-BE49-F238E27FC236}">
                <a16:creationId xmlns:a16="http://schemas.microsoft.com/office/drawing/2014/main" id="{84C45B01-E06A-4045-B9F8-CD6C16ECEEAB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16" name="Table 8">
            <a:extLst>
              <a:ext uri="{FF2B5EF4-FFF2-40B4-BE49-F238E27FC236}">
                <a16:creationId xmlns:a16="http://schemas.microsoft.com/office/drawing/2014/main" id="{0AFD0D98-3D27-4767-822D-CDB73EC47BA9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327510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52133184-3152-466E-BDE9-F6EB2D61E4C4}"/>
              </a:ext>
            </a:extLst>
          </p:cNvPr>
          <p:cNvSpPr/>
          <p:nvPr/>
        </p:nvSpPr>
        <p:spPr>
          <a:xfrm>
            <a:off x="2840315" y="327510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19" name="Table 8">
            <a:extLst>
              <a:ext uri="{FF2B5EF4-FFF2-40B4-BE49-F238E27FC236}">
                <a16:creationId xmlns:a16="http://schemas.microsoft.com/office/drawing/2014/main" id="{D764191C-B956-431E-92F6-32039734A41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412839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0" name="Table 8">
            <a:extLst>
              <a:ext uri="{FF2B5EF4-FFF2-40B4-BE49-F238E27FC236}">
                <a16:creationId xmlns:a16="http://schemas.microsoft.com/office/drawing/2014/main" id="{C38991D0-3E10-4CF4-9A55-F87DE76AB642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1" name="Table 8">
            <a:extLst>
              <a:ext uri="{FF2B5EF4-FFF2-40B4-BE49-F238E27FC236}">
                <a16:creationId xmlns:a16="http://schemas.microsoft.com/office/drawing/2014/main" id="{4322F1BA-880F-40A5-9EFF-3ED52E3BA556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412839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F9761DA-7F4E-497F-9C70-19C14FB72A83}"/>
              </a:ext>
            </a:extLst>
          </p:cNvPr>
          <p:cNvSpPr/>
          <p:nvPr/>
        </p:nvSpPr>
        <p:spPr>
          <a:xfrm>
            <a:off x="2840314" y="412839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4" name="Table 8">
            <a:extLst>
              <a:ext uri="{FF2B5EF4-FFF2-40B4-BE49-F238E27FC236}">
                <a16:creationId xmlns:a16="http://schemas.microsoft.com/office/drawing/2014/main" id="{9BA965E0-8A40-44F7-9AD6-2CCFE9090832}"/>
              </a:ext>
            </a:extLst>
          </p:cNvPr>
          <p:cNvGraphicFramePr>
            <a:graphicFrameLocks noGrp="1"/>
          </p:cNvGraphicFramePr>
          <p:nvPr/>
        </p:nvGraphicFramePr>
        <p:xfrm>
          <a:off x="856524" y="498168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5" name="Table 8">
            <a:extLst>
              <a:ext uri="{FF2B5EF4-FFF2-40B4-BE49-F238E27FC236}">
                <a16:creationId xmlns:a16="http://schemas.microsoft.com/office/drawing/2014/main" id="{BD87F2E8-6144-4552-BE0F-B1DF7D67FFAF}"/>
              </a:ext>
            </a:extLst>
          </p:cNvPr>
          <p:cNvGraphicFramePr>
            <a:graphicFrameLocks noGrp="1"/>
          </p:cNvGraphicFramePr>
          <p:nvPr/>
        </p:nvGraphicFramePr>
        <p:xfrm>
          <a:off x="1662638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26" name="Table 8">
            <a:extLst>
              <a:ext uri="{FF2B5EF4-FFF2-40B4-BE49-F238E27FC236}">
                <a16:creationId xmlns:a16="http://schemas.microsoft.com/office/drawing/2014/main" id="{7982A5BB-C7B9-4E64-A200-F1E05A18DECB}"/>
              </a:ext>
            </a:extLst>
          </p:cNvPr>
          <p:cNvGraphicFramePr>
            <a:graphicFrameLocks noGrp="1"/>
          </p:cNvGraphicFramePr>
          <p:nvPr/>
        </p:nvGraphicFramePr>
        <p:xfrm>
          <a:off x="2213232" y="498168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221948E-9ED7-4675-9714-9BA86B0F5439}"/>
              </a:ext>
            </a:extLst>
          </p:cNvPr>
          <p:cNvSpPr/>
          <p:nvPr/>
        </p:nvSpPr>
        <p:spPr>
          <a:xfrm>
            <a:off x="2825688" y="4981686"/>
            <a:ext cx="2187469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29" name="Table 8">
            <a:extLst>
              <a:ext uri="{FF2B5EF4-FFF2-40B4-BE49-F238E27FC236}">
                <a16:creationId xmlns:a16="http://schemas.microsoft.com/office/drawing/2014/main" id="{BE841E8D-1B1A-42EE-9D04-22409B27223E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583497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0" name="Table 8">
            <a:extLst>
              <a:ext uri="{FF2B5EF4-FFF2-40B4-BE49-F238E27FC236}">
                <a16:creationId xmlns:a16="http://schemas.microsoft.com/office/drawing/2014/main" id="{F6812D0D-6A57-440A-8E6B-511E71D2C439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1" name="Table 8">
            <a:extLst>
              <a:ext uri="{FF2B5EF4-FFF2-40B4-BE49-F238E27FC236}">
                <a16:creationId xmlns:a16="http://schemas.microsoft.com/office/drawing/2014/main" id="{C8790702-C93B-4DF6-B460-8C2B884AC4DC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583497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4BFC81EF-1AB3-4A34-BC1F-61B3F4B0FB12}"/>
              </a:ext>
            </a:extLst>
          </p:cNvPr>
          <p:cNvSpPr/>
          <p:nvPr/>
        </p:nvSpPr>
        <p:spPr>
          <a:xfrm>
            <a:off x="2840315" y="5834976"/>
            <a:ext cx="2172842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aphicFrame>
        <p:nvGraphicFramePr>
          <p:cNvPr id="134" name="Table 8">
            <a:extLst>
              <a:ext uri="{FF2B5EF4-FFF2-40B4-BE49-F238E27FC236}">
                <a16:creationId xmlns:a16="http://schemas.microsoft.com/office/drawing/2014/main" id="{6B3078CC-EE0D-48E9-94EC-A95B51D26E36}"/>
              </a:ext>
            </a:extLst>
          </p:cNvPr>
          <p:cNvGraphicFramePr>
            <a:graphicFrameLocks noGrp="1"/>
          </p:cNvGraphicFramePr>
          <p:nvPr/>
        </p:nvGraphicFramePr>
        <p:xfrm>
          <a:off x="871150" y="6688266"/>
          <a:ext cx="763149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63149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Breakfast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Lunch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Dinner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Bedtime</a:t>
                      </a: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5" name="Table 8">
            <a:extLst>
              <a:ext uri="{FF2B5EF4-FFF2-40B4-BE49-F238E27FC236}">
                <a16:creationId xmlns:a16="http://schemas.microsoft.com/office/drawing/2014/main" id="{248B8ADD-EAAC-44AE-966E-030D85F41993}"/>
              </a:ext>
            </a:extLst>
          </p:cNvPr>
          <p:cNvGraphicFramePr>
            <a:graphicFrameLocks noGrp="1"/>
          </p:cNvGraphicFramePr>
          <p:nvPr/>
        </p:nvGraphicFramePr>
        <p:xfrm>
          <a:off x="1677264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graphicFrame>
        <p:nvGraphicFramePr>
          <p:cNvPr id="136" name="Table 8">
            <a:extLst>
              <a:ext uri="{FF2B5EF4-FFF2-40B4-BE49-F238E27FC236}">
                <a16:creationId xmlns:a16="http://schemas.microsoft.com/office/drawing/2014/main" id="{A7215670-84E6-478B-B200-098ED4A0FA38}"/>
              </a:ext>
            </a:extLst>
          </p:cNvPr>
          <p:cNvGraphicFramePr>
            <a:graphicFrameLocks noGrp="1"/>
          </p:cNvGraphicFramePr>
          <p:nvPr/>
        </p:nvGraphicFramePr>
        <p:xfrm>
          <a:off x="2227858" y="6688266"/>
          <a:ext cx="505326" cy="70488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5326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001139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62891"/>
                  </a:ext>
                </a:extLst>
              </a:tr>
              <a:tr h="17622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856421"/>
                  </a:ext>
                </a:extLst>
              </a:tr>
            </a:tbl>
          </a:graphicData>
        </a:graphic>
      </p:graphicFrame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CAB7CD90-1E0D-4D02-9CA7-AE8441320004}"/>
              </a:ext>
            </a:extLst>
          </p:cNvPr>
          <p:cNvSpPr/>
          <p:nvPr/>
        </p:nvSpPr>
        <p:spPr>
          <a:xfrm>
            <a:off x="2840314" y="6688266"/>
            <a:ext cx="2172843" cy="70488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E6BC79B-8789-4386-B4DF-DC7ACD7FCBBE}"/>
              </a:ext>
            </a:extLst>
          </p:cNvPr>
          <p:cNvSpPr txBox="1"/>
          <p:nvPr/>
        </p:nvSpPr>
        <p:spPr>
          <a:xfrm>
            <a:off x="379135" y="1805554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MON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F85ED4-064D-49A7-8428-FFF361928770}"/>
              </a:ext>
            </a:extLst>
          </p:cNvPr>
          <p:cNvSpPr txBox="1"/>
          <p:nvPr/>
        </p:nvSpPr>
        <p:spPr>
          <a:xfrm>
            <a:off x="373971" y="2669378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TUE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68FB45CE-F402-40B2-84EA-A288307417C2}"/>
              </a:ext>
            </a:extLst>
          </p:cNvPr>
          <p:cNvSpPr txBox="1"/>
          <p:nvPr/>
        </p:nvSpPr>
        <p:spPr>
          <a:xfrm>
            <a:off x="373971" y="3524316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WED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F15671D6-2D3F-4BB0-B523-653161CE590B}"/>
              </a:ext>
            </a:extLst>
          </p:cNvPr>
          <p:cNvSpPr txBox="1"/>
          <p:nvPr/>
        </p:nvSpPr>
        <p:spPr>
          <a:xfrm>
            <a:off x="373971" y="437605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THU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1F54E3F1-19B2-4980-9416-82CCA803E609}"/>
              </a:ext>
            </a:extLst>
          </p:cNvPr>
          <p:cNvSpPr txBox="1"/>
          <p:nvPr/>
        </p:nvSpPr>
        <p:spPr>
          <a:xfrm>
            <a:off x="373971" y="5227802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FRI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5253782-5947-4225-9158-2AC410908B54}"/>
              </a:ext>
            </a:extLst>
          </p:cNvPr>
          <p:cNvSpPr txBox="1"/>
          <p:nvPr/>
        </p:nvSpPr>
        <p:spPr>
          <a:xfrm>
            <a:off x="376413" y="6079545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SAT</a:t>
            </a:r>
            <a:endParaRPr lang="en-GB" sz="800" dirty="0">
              <a:latin typeface="Bodoni MT" panose="02070603080606020203" pitchFamily="18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83CF377-1B4D-40E1-9AE8-4902F0EB4D7A}"/>
              </a:ext>
            </a:extLst>
          </p:cNvPr>
          <p:cNvSpPr txBox="1"/>
          <p:nvPr/>
        </p:nvSpPr>
        <p:spPr>
          <a:xfrm>
            <a:off x="376413" y="6943369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Bodoni MT" panose="02070603080606020203" pitchFamily="18" charset="0"/>
              </a:rPr>
              <a:t>SUN</a:t>
            </a:r>
            <a:endParaRPr lang="en-GB" sz="800" dirty="0">
              <a:latin typeface="Bodoni MT" panose="02070603080606020203" pitchFamily="18" charset="0"/>
            </a:endParaRPr>
          </a:p>
        </p:txBody>
      </p:sp>
      <p:graphicFrame>
        <p:nvGraphicFramePr>
          <p:cNvPr id="150" name="Table 8">
            <a:extLst>
              <a:ext uri="{FF2B5EF4-FFF2-40B4-BE49-F238E27FC236}">
                <a16:creationId xmlns:a16="http://schemas.microsoft.com/office/drawing/2014/main" id="{E6142789-2556-4085-8907-CF45CD0ABC4B}"/>
              </a:ext>
            </a:extLst>
          </p:cNvPr>
          <p:cNvGraphicFramePr>
            <a:graphicFrameLocks noGrp="1"/>
          </p:cNvGraphicFramePr>
          <p:nvPr/>
        </p:nvGraphicFramePr>
        <p:xfrm>
          <a:off x="859534" y="692287"/>
          <a:ext cx="1859024" cy="39321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59024">
                  <a:extLst>
                    <a:ext uri="{9D8B030D-6E8A-4147-A177-3AD203B41FA5}">
                      <a16:colId xmlns:a16="http://schemas.microsoft.com/office/drawing/2014/main" val="7272773"/>
                    </a:ext>
                  </a:extLst>
                </a:gridCol>
              </a:tblGrid>
              <a:tr h="393214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  <a:ea typeface="+mn-ea"/>
                          <a:cs typeface="+mn-cs"/>
                        </a:rPr>
                        <a:t>Week: </a:t>
                      </a:r>
                      <a:endParaRPr lang="en-GB" sz="1050" b="0" kern="12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78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48371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BF500A-AF53-4FD2-9D62-D793C2FD1846}"/>
              </a:ext>
            </a:extLst>
          </p:cNvPr>
          <p:cNvGraphicFramePr>
            <a:graphicFrameLocks noGrp="1"/>
          </p:cNvGraphicFramePr>
          <p:nvPr/>
        </p:nvGraphicFramePr>
        <p:xfrm>
          <a:off x="481263" y="1089260"/>
          <a:ext cx="4572000" cy="66751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40188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767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47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9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75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8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3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24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279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136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31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3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16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48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223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1068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6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6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144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BE998-E39D-4B9E-B215-6214D767A800}"/>
              </a:ext>
            </a:extLst>
          </p:cNvPr>
          <p:cNvSpPr txBox="1"/>
          <p:nvPr/>
        </p:nvSpPr>
        <p:spPr>
          <a:xfrm>
            <a:off x="2346157" y="619342"/>
            <a:ext cx="79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odoni MT" panose="02070603080606020203" pitchFamily="18" charset="0"/>
              </a:rPr>
              <a:t>Notes</a:t>
            </a:r>
            <a:endParaRPr lang="en-GB" sz="14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5D2BE-7858-4CD3-8BD8-44B993C9686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080" y="6343845"/>
            <a:ext cx="1420535" cy="14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87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2325</Words>
  <Application>Microsoft Office PowerPoint</Application>
  <PresentationFormat>Custom</PresentationFormat>
  <Paragraphs>2202</Paragraphs>
  <Slides>105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1" baseType="lpstr">
      <vt:lpstr>Arial</vt:lpstr>
      <vt:lpstr>Bell MT</vt:lpstr>
      <vt:lpstr>Bodoni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19</cp:revision>
  <dcterms:created xsi:type="dcterms:W3CDTF">2020-03-01T11:52:45Z</dcterms:created>
  <dcterms:modified xsi:type="dcterms:W3CDTF">2020-03-12T01:02:18Z</dcterms:modified>
</cp:coreProperties>
</file>