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496" r:id="rId3"/>
    <p:sldId id="376" r:id="rId4"/>
    <p:sldId id="258" r:id="rId5"/>
    <p:sldId id="377" r:id="rId6"/>
    <p:sldId id="259" r:id="rId7"/>
    <p:sldId id="378" r:id="rId8"/>
    <p:sldId id="260" r:id="rId9"/>
    <p:sldId id="379" r:id="rId10"/>
    <p:sldId id="261" r:id="rId11"/>
    <p:sldId id="380" r:id="rId12"/>
    <p:sldId id="262" r:id="rId13"/>
    <p:sldId id="381" r:id="rId14"/>
    <p:sldId id="263" r:id="rId15"/>
    <p:sldId id="382" r:id="rId16"/>
    <p:sldId id="264" r:id="rId17"/>
    <p:sldId id="383" r:id="rId18"/>
    <p:sldId id="265" r:id="rId19"/>
    <p:sldId id="384" r:id="rId20"/>
    <p:sldId id="266" r:id="rId21"/>
    <p:sldId id="385" r:id="rId22"/>
    <p:sldId id="267" r:id="rId23"/>
    <p:sldId id="386" r:id="rId24"/>
    <p:sldId id="268" r:id="rId25"/>
    <p:sldId id="387" r:id="rId26"/>
    <p:sldId id="256" r:id="rId27"/>
    <p:sldId id="388" r:id="rId28"/>
    <p:sldId id="269" r:id="rId29"/>
    <p:sldId id="389" r:id="rId30"/>
    <p:sldId id="270" r:id="rId31"/>
    <p:sldId id="390" r:id="rId32"/>
    <p:sldId id="271" r:id="rId33"/>
    <p:sldId id="391" r:id="rId34"/>
    <p:sldId id="272" r:id="rId35"/>
    <p:sldId id="392" r:id="rId36"/>
    <p:sldId id="273" r:id="rId37"/>
    <p:sldId id="393" r:id="rId38"/>
    <p:sldId id="274" r:id="rId39"/>
    <p:sldId id="394" r:id="rId40"/>
    <p:sldId id="275" r:id="rId41"/>
    <p:sldId id="395" r:id="rId42"/>
    <p:sldId id="276" r:id="rId43"/>
    <p:sldId id="396" r:id="rId44"/>
    <p:sldId id="277" r:id="rId45"/>
    <p:sldId id="397" r:id="rId46"/>
    <p:sldId id="278" r:id="rId47"/>
    <p:sldId id="398" r:id="rId48"/>
    <p:sldId id="279" r:id="rId49"/>
    <p:sldId id="399" r:id="rId50"/>
    <p:sldId id="280" r:id="rId51"/>
    <p:sldId id="400" r:id="rId52"/>
    <p:sldId id="281" r:id="rId53"/>
    <p:sldId id="401" r:id="rId54"/>
    <p:sldId id="282" r:id="rId55"/>
    <p:sldId id="402" r:id="rId56"/>
    <p:sldId id="283" r:id="rId57"/>
    <p:sldId id="403" r:id="rId58"/>
    <p:sldId id="284" r:id="rId59"/>
    <p:sldId id="404" r:id="rId60"/>
    <p:sldId id="285" r:id="rId61"/>
    <p:sldId id="405" r:id="rId62"/>
    <p:sldId id="286" r:id="rId63"/>
    <p:sldId id="406" r:id="rId64"/>
    <p:sldId id="287" r:id="rId65"/>
    <p:sldId id="407" r:id="rId66"/>
    <p:sldId id="288" r:id="rId67"/>
    <p:sldId id="408" r:id="rId68"/>
    <p:sldId id="289" r:id="rId69"/>
    <p:sldId id="409" r:id="rId70"/>
    <p:sldId id="290" r:id="rId71"/>
    <p:sldId id="410" r:id="rId72"/>
    <p:sldId id="291" r:id="rId73"/>
    <p:sldId id="411" r:id="rId74"/>
    <p:sldId id="292" r:id="rId75"/>
    <p:sldId id="412" r:id="rId76"/>
    <p:sldId id="293" r:id="rId77"/>
    <p:sldId id="413" r:id="rId78"/>
    <p:sldId id="294" r:id="rId79"/>
    <p:sldId id="414" r:id="rId80"/>
    <p:sldId id="295" r:id="rId81"/>
    <p:sldId id="415" r:id="rId82"/>
    <p:sldId id="296" r:id="rId83"/>
    <p:sldId id="416" r:id="rId84"/>
    <p:sldId id="297" r:id="rId85"/>
    <p:sldId id="417" r:id="rId86"/>
    <p:sldId id="298" r:id="rId87"/>
    <p:sldId id="418" r:id="rId88"/>
    <p:sldId id="299" r:id="rId89"/>
    <p:sldId id="419" r:id="rId90"/>
    <p:sldId id="300" r:id="rId91"/>
    <p:sldId id="420" r:id="rId92"/>
    <p:sldId id="301" r:id="rId93"/>
    <p:sldId id="421" r:id="rId94"/>
    <p:sldId id="302" r:id="rId95"/>
    <p:sldId id="422" r:id="rId96"/>
    <p:sldId id="303" r:id="rId97"/>
    <p:sldId id="423" r:id="rId98"/>
    <p:sldId id="304" r:id="rId99"/>
    <p:sldId id="424" r:id="rId100"/>
    <p:sldId id="305" r:id="rId101"/>
    <p:sldId id="425" r:id="rId102"/>
    <p:sldId id="306" r:id="rId103"/>
    <p:sldId id="426" r:id="rId104"/>
    <p:sldId id="307" r:id="rId105"/>
    <p:sldId id="427" r:id="rId106"/>
    <p:sldId id="308" r:id="rId107"/>
    <p:sldId id="428" r:id="rId108"/>
    <p:sldId id="309" r:id="rId109"/>
    <p:sldId id="429" r:id="rId110"/>
    <p:sldId id="310" r:id="rId111"/>
    <p:sldId id="430" r:id="rId112"/>
    <p:sldId id="311" r:id="rId113"/>
    <p:sldId id="431" r:id="rId114"/>
    <p:sldId id="312" r:id="rId115"/>
    <p:sldId id="432" r:id="rId116"/>
    <p:sldId id="313" r:id="rId117"/>
    <p:sldId id="433" r:id="rId118"/>
    <p:sldId id="314" r:id="rId119"/>
    <p:sldId id="434" r:id="rId120"/>
    <p:sldId id="315" r:id="rId121"/>
    <p:sldId id="435" r:id="rId12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660"/>
  </p:normalViewPr>
  <p:slideViewPr>
    <p:cSldViewPr snapToGrid="0">
      <p:cViewPr varScale="1">
        <p:scale>
          <a:sx n="94" d="100"/>
          <a:sy n="94" d="100"/>
        </p:scale>
        <p:origin x="11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713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639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422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185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7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28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97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265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84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757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766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179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CBFF04-B065-4EA0-B0D4-280925250A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701" y="2589324"/>
            <a:ext cx="3532823" cy="355504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80CAE7B-E5A4-403E-A69D-512EEA92825F}"/>
              </a:ext>
            </a:extLst>
          </p:cNvPr>
          <p:cNvSpPr txBox="1"/>
          <p:nvPr/>
        </p:nvSpPr>
        <p:spPr>
          <a:xfrm>
            <a:off x="900361" y="583853"/>
            <a:ext cx="5971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Bell MT" panose="02020503060305020303" pitchFamily="18" charset="0"/>
              </a:rPr>
              <a:t>This Monthly Planner Belongs To</a:t>
            </a:r>
            <a:endParaRPr lang="en-GB" sz="3200" dirty="0">
              <a:latin typeface="Bell MT" panose="02020503060305020303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BDFD49-984F-4BA2-896E-D95030B11B6E}"/>
              </a:ext>
            </a:extLst>
          </p:cNvPr>
          <p:cNvSpPr txBox="1"/>
          <p:nvPr/>
        </p:nvSpPr>
        <p:spPr>
          <a:xfrm rot="1387013">
            <a:off x="1722786" y="4971887"/>
            <a:ext cx="3184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Bell MT" panose="02020503060305020303" pitchFamily="18" charset="0"/>
              </a:rPr>
              <a:t>2020 - 2024</a:t>
            </a:r>
            <a:endParaRPr lang="en-GB" sz="3200" dirty="0">
              <a:latin typeface="Bell MT" panose="02020503060305020303" pitchFamily="18" charset="0"/>
            </a:endParaRPr>
          </a:p>
        </p:txBody>
      </p:sp>
      <p:graphicFrame>
        <p:nvGraphicFramePr>
          <p:cNvPr id="31" name="Table 31">
            <a:extLst>
              <a:ext uri="{FF2B5EF4-FFF2-40B4-BE49-F238E27FC236}">
                <a16:creationId xmlns:a16="http://schemas.microsoft.com/office/drawing/2014/main" id="{C7009CEE-7F33-479B-9217-CDCE18EA77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549978"/>
              </p:ext>
            </p:extLst>
          </p:nvPr>
        </p:nvGraphicFramePr>
        <p:xfrm>
          <a:off x="900361" y="6296719"/>
          <a:ext cx="5971674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71674">
                  <a:extLst>
                    <a:ext uri="{9D8B030D-6E8A-4147-A177-3AD203B41FA5}">
                      <a16:colId xmlns:a16="http://schemas.microsoft.com/office/drawing/2014/main" val="36612728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6530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7749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6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9138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2276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6764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184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003963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7106956B-D88E-4A9B-A065-6E91A66CD4E1}"/>
              </a:ext>
            </a:extLst>
          </p:cNvPr>
          <p:cNvSpPr txBox="1"/>
          <p:nvPr/>
        </p:nvSpPr>
        <p:spPr>
          <a:xfrm>
            <a:off x="736732" y="6392971"/>
            <a:ext cx="851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ell MT" panose="02020503060305020303" pitchFamily="18" charset="0"/>
              </a:rPr>
              <a:t>Notes:</a:t>
            </a:r>
            <a:endParaRPr lang="en-GB" sz="1400" dirty="0">
              <a:latin typeface="Bell MT" panose="02020503060305020303" pitchFamily="18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6349945-613F-4BD8-884D-5EE3CB533C61}"/>
              </a:ext>
            </a:extLst>
          </p:cNvPr>
          <p:cNvSpPr/>
          <p:nvPr/>
        </p:nvSpPr>
        <p:spPr>
          <a:xfrm>
            <a:off x="1650238" y="1330960"/>
            <a:ext cx="4471920" cy="58928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58665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Cinco de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Mayo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Mother's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Ascension of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Jesus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Pentecost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CF4CC7C-95E8-4309-ACC1-91B4ABAAA9A8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2EDAF9-FBA2-4125-B137-0124EC6295CD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322690"/>
              </p:ext>
            </p:extLst>
          </p:nvPr>
        </p:nvGraphicFramePr>
        <p:xfrm>
          <a:off x="448012" y="1538244"/>
          <a:ext cx="6867192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1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10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10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10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10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10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10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Super Bowl</a:t>
                      </a:r>
                      <a:r>
                        <a:rPr sz="700" spc="-3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302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Valentine's Day  Ash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1112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Washington's  Birthday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(Presidents'  Day)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6A5DDFC-68E6-4A0B-8A99-B9D36535395E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C5545E-01E6-4F42-AD57-A1E96837FFF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10178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848302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683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  Starts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Saint Patrick's</a:t>
                      </a:r>
                      <a:r>
                        <a:rPr sz="700" spc="-2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Palm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Maundy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Thursday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Good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Easter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08F9D14-EEFB-406C-9BCE-BDB4D8D541A6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FF284C-C88D-46C3-B9EE-80AAE2274E2C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879713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06116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April Fool's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Earth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80891C1-3FB6-4C03-95EF-6E22797E231C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F6891-E5FC-46FE-9F26-A9F61321139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9540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81682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Cinco de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Mayo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Ascension of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Jesus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Mother's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Pentecost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58F6DD8-8FE2-47E0-87EB-022ECEEFBC6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3611EE-991F-4021-BB79-E826201A6AD7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55781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495919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Flag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Father's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43F25A8-0316-468C-B130-6C16437920E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EEC8148-A35D-42FD-8B2B-DA4BCE5EB5DC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057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697934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421649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C2E8A89-FA24-413B-AF6E-D72CD6DACE3E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842488-FC4B-4517-A21A-296492614ECC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02024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690481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Assumption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8EE44DF-C5B3-4DE6-B044-065FFDCA431A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F9E20B7-A48F-4862-A6F4-A56237735D13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343430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316689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Grandparents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4F4F080-F0C4-4317-82FA-C1D7D5BFC8E7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A376DC9-4515-49EB-9355-04EBB1C3A1CF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201057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183675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Columbus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48A0B6A-FDEA-4141-81D0-D9128D9E6364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7709B43-DA58-4CCE-BBFF-0F578FBE135F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076609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393434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All Saints'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 Saving</a:t>
                      </a:r>
                      <a:r>
                        <a:rPr sz="700" spc="-4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Ends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4A477F0-6FA1-43A1-8CA5-790443C74B5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25CE6A-5F67-4247-A199-7DEA8F1B74C8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090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255291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Flag</a:t>
                      </a:r>
                      <a:r>
                        <a:rPr sz="700" spc="-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Father's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9E3F592-54D1-4EE2-AFBE-B7764CAAA6CB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19892F-AA51-4AC7-8E7C-EDCE1849F2AF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572238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The Immaculate  Conception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2338FF8-4C63-4C08-BED6-C46FFD60953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EFCCCF-1AF6-4DCF-A573-9DD1367D9A2D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16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895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426639"/>
              </p:ext>
            </p:extLst>
          </p:nvPr>
        </p:nvGraphicFramePr>
        <p:xfrm>
          <a:off x="457199" y="1538243"/>
          <a:ext cx="6858001" cy="80302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3108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3426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0256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  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342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342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3426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342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F874D27-4A6D-4D4A-88DF-13B4C7F8068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A22B6F-4129-4308-85D2-1B5916B75CFC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0298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762135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Assumption of the  Blessed Virgin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182B8FA-7753-499D-8CF6-3CFC1FEC88D6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D128488-B9F2-4DA1-AE9C-29196EEB0A7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758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97477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Grandparents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3C9132A-0588-48C7-A2EE-4787756138A8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146C171-CCA7-45B1-8392-432041ADA9FC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033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028385"/>
              </p:ext>
            </p:extLst>
          </p:nvPr>
        </p:nvGraphicFramePr>
        <p:xfrm>
          <a:off x="457199" y="1538244"/>
          <a:ext cx="6865533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07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07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07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07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0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07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07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Epiphany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667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Birthday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Martin  Luther King,</a:t>
                      </a:r>
                      <a:r>
                        <a:rPr sz="7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Jr.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5933D3A-2BBD-44F0-8C44-4B0AE559C64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3B21B20-9876-4E2E-B7C4-581A912BCC2C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8390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864903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Columbus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2F3A3B-9BFF-477F-A2E3-BFD2EBAEC314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E52B7F3-4E8A-4027-9B71-CB96DE13F5FA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7672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266362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 marR="762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5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</a:t>
                      </a:r>
                      <a:r>
                        <a:rPr sz="700" spc="-5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Ends  All Saints'</a:t>
                      </a:r>
                      <a:r>
                        <a:rPr sz="700" spc="-2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EA9C46B-49B9-438F-BCAB-F8A2896B789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A38436-3AE0-4394-8D96-1A5B9A161BE8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2272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015510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The Immaculate  Conception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Eve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496ACDF-256F-4EE4-A7D3-64428A783B46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DE924F-23DA-4C6C-9977-5B678CC6118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1318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085590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Epiphany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667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Birthday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Martin  Luther King,</a:t>
                      </a:r>
                      <a:r>
                        <a:rPr sz="7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Jr.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A963E80-1EBE-4AB5-A754-104498BF9A60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5BA9F2-0A65-4141-BD7A-B76EC9C7CB94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9288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27722"/>
              </p:ext>
            </p:extLst>
          </p:nvPr>
        </p:nvGraphicFramePr>
        <p:xfrm>
          <a:off x="457199" y="1538244"/>
          <a:ext cx="6858001" cy="80629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7143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Super Bowl</a:t>
                      </a:r>
                      <a:r>
                        <a:rPr sz="700" spc="-3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7143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Valentine's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7142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1112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Washington's  Birthday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(Presidents'  Day)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Ash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7143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16E1FDA-8E66-4C8F-853F-258C50D2AFAC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208C873-22C4-461F-8C1C-8010B238FDF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548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393935"/>
              </p:ext>
            </p:extLst>
          </p:nvPr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717195"/>
              </p:ext>
            </p:extLst>
          </p:nvPr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851710"/>
              </p:ext>
            </p:extLst>
          </p:nvPr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289978"/>
              </p:ext>
            </p:extLst>
          </p:nvPr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6031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450338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683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  Starts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Saint Patrick's</a:t>
                      </a:r>
                      <a:r>
                        <a:rPr sz="7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Palm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DBBC2-D4C9-4C03-86F2-61E15977ECD0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B73EE45-DA8F-4542-8F7F-54F1DCA114A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0640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499516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476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April Fool's Day  Maundy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Thursday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Good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Easter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Earth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AE0EE51-FFD4-4EF2-99ED-AA7DA03A1AC8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66524A-5C6B-4272-BBA1-E9163DA3F3E6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5552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065944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Cinco de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Mayo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Mother's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Ascension of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Jesus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Pentecost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B65D62-0C96-4F40-A2CA-09E87DB56292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3356D9-31AB-4568-B65E-D587008488C5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6628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253500"/>
              </p:ext>
            </p:extLst>
          </p:nvPr>
        </p:nvGraphicFramePr>
        <p:xfrm>
          <a:off x="457200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Flag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Father's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1E6BA42-A326-4722-92A0-5848F68E0CED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EE2585F-F219-49D8-BFD2-D8B7F5FE28B0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3733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920927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0256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  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BC8608D-3A79-40C4-8198-3887CD6CDF5B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FC9922-723C-44B2-823F-03838CE22183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33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183629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Super Bowl</a:t>
                      </a:r>
                      <a:r>
                        <a:rPr sz="700" spc="-3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Valentine's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1112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Washington's  Birthday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(Presidents'  Day)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Ash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32F745E-5303-454E-AF48-D49EB3E17E12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C4B6FC-67E1-467E-93AA-F3BBD66EAD73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719248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Assumption of the  Blessed Virgin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FA3F3D2-77FE-4ADA-AF38-65FE6E2787DA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3896CC-0C78-48BE-93F0-6339DF8A01C2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5187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888372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Grandparents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2C831A0-999B-4331-BF69-42950356727B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C0889E8-1326-47FA-9336-4B08E1CE6466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0524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909533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Columbus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E0654C5-BEE3-4664-8A3A-5FD157DDC58A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AAF6DF-26F2-4BA3-B281-A9FF03F7F91D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0573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187109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All Saints'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 Saving</a:t>
                      </a:r>
                      <a:r>
                        <a:rPr sz="700" spc="-4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Ends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2AFA7EA-8D63-45DF-9461-09509F66DDF8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ADD4E59-5706-4871-BE05-5CFF590923A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2280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707086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The Immaculate  Conception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7B6F914-A86B-4961-BB7B-262B6CEFC255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FB6CB0-AA0C-4A6F-90EE-F1C02F8AE03E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078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8285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283933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46710" algn="just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9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Eve  New</a:t>
                      </a:r>
                      <a:r>
                        <a:rPr sz="700" spc="-5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Year's</a:t>
                      </a:r>
                      <a:r>
                        <a:rPr sz="700" spc="-5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  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Epiphany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667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Birthday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Martin  Luther King,</a:t>
                      </a:r>
                      <a:r>
                        <a:rPr sz="7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Jr.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501E888-D4A0-412C-8C94-72F619776D2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00071-600E-42B9-878E-369A55A197D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5642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78510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Super Bowl</a:t>
                      </a:r>
                      <a:r>
                        <a:rPr sz="700" spc="-3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Valentine's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1112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Washington's  Birthday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(Presidents'  Day)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AF40A9E-0BBA-4729-B3CD-C72A3BBCCA4A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AFA5CC5-4898-466A-BCAA-2B947E988EC5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54772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983962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Ash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683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  Starts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Saint Patrick's</a:t>
                      </a:r>
                      <a:r>
                        <a:rPr sz="7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F591DB3-210E-4A60-84F2-92B202C00E68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4AD373A-602C-4833-B8B9-1EDEB1217DE2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49641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535224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April Fool's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Palm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Maundy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Thursday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Good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Easter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Earth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65D4B67-0B79-441C-A9CF-8C8D0910B51B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A6FB921-6803-45FC-9FCD-67AA18ACDDA7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60217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442903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Cinco de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Mayo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Mother's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Ascension of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Jesus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21F3AAA-3583-4E7B-9E30-BE4512757492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96862DC-3683-4F47-9286-5B8CD8B6D4B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918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61702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Ash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683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  Starts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Saint Patrick's</a:t>
                      </a:r>
                      <a:r>
                        <a:rPr sz="7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19798D2-19BC-40A2-945F-5747736DE209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7C9B09-4F2A-4020-BA3B-CB012F73163A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99648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Pentecost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Flag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Father's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22421D2-76E7-48F0-BEB8-1DB6EACFAD0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D8F0E2F-8E35-4F4B-8EE5-A9C64149C4DE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44868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426754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D511E52-679B-4151-824A-FC6AC6AD7C54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8EBF77-A187-4187-8648-AB89D3A41457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35608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918293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Assumption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2345A9C-825B-43F2-85BC-29FEEC9077A7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3FDE9BE-5B20-454D-A494-11C40FFAA494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32987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588066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Grandparents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AA65593-A2C7-4CCD-806D-6841DE53088D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453B0F-9C61-4F7A-81DA-4E68155440C0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11558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945253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Columbus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AB5906-5A22-4F5E-BC83-21D420C5F25A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DFD2F41-CD2F-4AFF-B415-700D838AF275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987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42339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135406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All Saints'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 Saving</a:t>
                      </a:r>
                      <a:r>
                        <a:rPr sz="700" spc="-4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Ends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84B24EE-2D6A-493C-ABC8-5AC8B63F260C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E4090DB-9F0E-434E-81FA-362D43D5C3C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80358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712557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The Immaculate  Conception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5EE335C-4BCF-4FF2-992A-D825C2478C15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186EE9-93F3-4C62-8561-014067A975E3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9549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093582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Christmas</a:t>
                      </a:r>
                      <a:r>
                        <a:rPr sz="700" spc="-3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4671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Year's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  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Epiphany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667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Birthday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Martin  Luther King,</a:t>
                      </a:r>
                      <a:r>
                        <a:rPr sz="7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Jr.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BC258DA-BB4B-4BF2-96EE-478617ADC8D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6E7121-4BB2-497F-81A3-D12BD59E3F6E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25252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447897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Super Bowl</a:t>
                      </a:r>
                      <a:r>
                        <a:rPr sz="700" spc="-3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Valentine's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1112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Washington's  Birthday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(Presidents'  Day)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Ash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BD2C99C-62B8-4C14-9C6E-9B1F3E34F50C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E8C38B-964C-49F8-9505-87027FD71A4E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27537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15659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683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  Starts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Saint Patrick's</a:t>
                      </a:r>
                      <a:r>
                        <a:rPr sz="7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135E3CD-A1C8-44E5-B2C7-0B0635462D0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5AE4454-9BEC-404A-B4EF-1D33A8EC14D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442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49315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 algn="l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 algn="l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 algn="l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 algn="l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 algn="l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 algn="l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 algn="l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April Fool's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Palm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Maundy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Thursday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Good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Easter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Earth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CA838CD-4DDA-43A9-B8E7-349E086E620B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A5CFFB-43CF-4992-A20E-EF66A677B738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750004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April Fool's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Palm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Maundy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Thursday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Good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Easter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Earth</a:t>
                      </a:r>
                      <a:r>
                        <a:rPr sz="700" spc="-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4D33A6F-6D9E-4838-ABFB-D15A326C348A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64DFE5-600C-4D7D-B3A4-2805BFC48FA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84861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982946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Cinco de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Mayo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Mother's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Ascension of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Jesus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Pentecost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BDEC1CF-4EA8-4FAC-9015-ABB1306F503B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B56BA42-F57A-461B-AF9F-3C75090A926F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26704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561736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Flag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Father's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676A2C0-8920-4B1B-B83C-3187A9BE1C0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4AE732-4DF3-407C-84CC-3E783A714073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93398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007509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9DCA05A-9F11-4A7C-AE89-68C719F0B648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0B5C922-EBC2-486E-BA0C-D7D260F471D7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45412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873018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Assumption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9CB2239-3E5F-4E64-85D3-A5539E11BD5B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D48D70F-6B4C-4AF4-BB52-A434D63D3AAD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994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52428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255089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Grandparents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709DE8F-14EF-46AD-ABE5-42E9720B4C1E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C16B3A-6B46-4052-9B04-7876A8C9AE4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668501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064333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Columbus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FCD7B58-5DC9-438E-83E5-73041D8756D0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262FD4E-5AAA-4EF3-9314-0275593BC9A2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88386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332371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All Saints'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 Saving</a:t>
                      </a:r>
                      <a:r>
                        <a:rPr sz="700" spc="-4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Ends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4699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  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E21E554-1663-4515-A8BC-97BA23989AFC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B9EBFBE-46C2-4830-99FF-7FD9563A2981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76954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49053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The Immaculate  Conception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Eve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7FE2AEA-6CBA-4201-8CFE-8D09DE1C2B71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E5396E2-536C-4469-97EE-552582B1BBB6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84837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158127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Epiphany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667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Birthday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Martin  Luther King,</a:t>
                      </a:r>
                      <a:r>
                        <a:rPr sz="7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Jr.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D5D68DB-FF74-484C-AE76-86693E70DBA6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23C3D9B-A6D7-410E-89AD-2BB20340DF1F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696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</TotalTime>
  <Words>3778</Words>
  <Application>Microsoft Office PowerPoint</Application>
  <PresentationFormat>Custom</PresentationFormat>
  <Paragraphs>3106</Paragraphs>
  <Slides>121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121</vt:i4>
      </vt:variant>
    </vt:vector>
  </HeadingPairs>
  <TitlesOfParts>
    <vt:vector size="127" baseType="lpstr">
      <vt:lpstr>Arial</vt:lpstr>
      <vt:lpstr>Arial Narrow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 UAR  Y</dc:title>
  <dc:creator>MasteryTemplates</dc:creator>
  <cp:lastModifiedBy>MasteryTemplates</cp:lastModifiedBy>
  <cp:revision>27</cp:revision>
  <dcterms:created xsi:type="dcterms:W3CDTF">2020-03-14T00:46:31Z</dcterms:created>
  <dcterms:modified xsi:type="dcterms:W3CDTF">2020-04-14T19:11:33Z</dcterms:modified>
</cp:coreProperties>
</file>