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</p:sldIdLst>
  <p:sldSz cx="7772400" cy="100584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21" autoAdjust="0"/>
    <p:restoredTop sz="94660"/>
  </p:normalViewPr>
  <p:slideViewPr>
    <p:cSldViewPr snapToGrid="0">
      <p:cViewPr varScale="1">
        <p:scale>
          <a:sx n="102" d="100"/>
          <a:sy n="102" d="100"/>
        </p:scale>
        <p:origin x="201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82930" y="1646133"/>
            <a:ext cx="6606540" cy="3501813"/>
          </a:xfrm>
        </p:spPr>
        <p:txBody>
          <a:bodyPr anchor="b"/>
          <a:lstStyle>
            <a:lvl1pPr algn="ctr">
              <a:defRPr sz="51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71550" y="5282989"/>
            <a:ext cx="5829300" cy="2428451"/>
          </a:xfrm>
        </p:spPr>
        <p:txBody>
          <a:bodyPr/>
          <a:lstStyle>
            <a:lvl1pPr marL="0" indent="0" algn="ctr">
              <a:buNone/>
              <a:defRPr sz="2040"/>
            </a:lvl1pPr>
            <a:lvl2pPr marL="388620" indent="0" algn="ctr">
              <a:buNone/>
              <a:defRPr sz="1700"/>
            </a:lvl2pPr>
            <a:lvl3pPr marL="777240" indent="0" algn="ctr">
              <a:buNone/>
              <a:defRPr sz="1530"/>
            </a:lvl3pPr>
            <a:lvl4pPr marL="1165860" indent="0" algn="ctr">
              <a:buNone/>
              <a:defRPr sz="1360"/>
            </a:lvl4pPr>
            <a:lvl5pPr marL="1554480" indent="0" algn="ctr">
              <a:buNone/>
              <a:defRPr sz="1360"/>
            </a:lvl5pPr>
            <a:lvl6pPr marL="1943100" indent="0" algn="ctr">
              <a:buNone/>
              <a:defRPr sz="1360"/>
            </a:lvl6pPr>
            <a:lvl7pPr marL="2331720" indent="0" algn="ctr">
              <a:buNone/>
              <a:defRPr sz="1360"/>
            </a:lvl7pPr>
            <a:lvl8pPr marL="2720340" indent="0" algn="ctr">
              <a:buNone/>
              <a:defRPr sz="1360"/>
            </a:lvl8pPr>
            <a:lvl9pPr marL="3108960" indent="0" algn="ctr">
              <a:buNone/>
              <a:defRPr sz="136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36852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30489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562124" y="535517"/>
            <a:ext cx="1675924" cy="852402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4353" y="535517"/>
            <a:ext cx="4930616" cy="852402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0038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53103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05" y="2507618"/>
            <a:ext cx="6703695" cy="4184014"/>
          </a:xfrm>
        </p:spPr>
        <p:txBody>
          <a:bodyPr anchor="b"/>
          <a:lstStyle>
            <a:lvl1pPr>
              <a:defRPr sz="51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05" y="6731215"/>
            <a:ext cx="6703695" cy="2200274"/>
          </a:xfrm>
        </p:spPr>
        <p:txBody>
          <a:bodyPr/>
          <a:lstStyle>
            <a:lvl1pPr marL="0" indent="0">
              <a:buNone/>
              <a:defRPr sz="2040">
                <a:solidFill>
                  <a:schemeClr val="tx1"/>
                </a:solidFill>
              </a:defRPr>
            </a:lvl1pPr>
            <a:lvl2pPr marL="38862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2pPr>
            <a:lvl3pPr marL="777240" indent="0">
              <a:buNone/>
              <a:defRPr sz="1530">
                <a:solidFill>
                  <a:schemeClr val="tx1">
                    <a:tint val="75000"/>
                  </a:schemeClr>
                </a:solidFill>
              </a:defRPr>
            </a:lvl3pPr>
            <a:lvl4pPr marL="116586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4pPr>
            <a:lvl5pPr marL="155448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5pPr>
            <a:lvl6pPr marL="194310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6pPr>
            <a:lvl7pPr marL="233172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7pPr>
            <a:lvl8pPr marL="272034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8pPr>
            <a:lvl9pPr marL="310896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392155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4353" y="2677584"/>
            <a:ext cx="3303270" cy="63819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34778" y="2677584"/>
            <a:ext cx="3303270" cy="63819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940857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535519"/>
            <a:ext cx="6703695" cy="194415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5366" y="2465706"/>
            <a:ext cx="3288089" cy="1208404"/>
          </a:xfrm>
        </p:spPr>
        <p:txBody>
          <a:bodyPr anchor="b"/>
          <a:lstStyle>
            <a:lvl1pPr marL="0" indent="0">
              <a:buNone/>
              <a:defRPr sz="2040" b="1"/>
            </a:lvl1pPr>
            <a:lvl2pPr marL="388620" indent="0">
              <a:buNone/>
              <a:defRPr sz="1700" b="1"/>
            </a:lvl2pPr>
            <a:lvl3pPr marL="777240" indent="0">
              <a:buNone/>
              <a:defRPr sz="1530" b="1"/>
            </a:lvl3pPr>
            <a:lvl4pPr marL="1165860" indent="0">
              <a:buNone/>
              <a:defRPr sz="1360" b="1"/>
            </a:lvl4pPr>
            <a:lvl5pPr marL="1554480" indent="0">
              <a:buNone/>
              <a:defRPr sz="1360" b="1"/>
            </a:lvl5pPr>
            <a:lvl6pPr marL="1943100" indent="0">
              <a:buNone/>
              <a:defRPr sz="1360" b="1"/>
            </a:lvl6pPr>
            <a:lvl7pPr marL="2331720" indent="0">
              <a:buNone/>
              <a:defRPr sz="1360" b="1"/>
            </a:lvl7pPr>
            <a:lvl8pPr marL="2720340" indent="0">
              <a:buNone/>
              <a:defRPr sz="1360" b="1"/>
            </a:lvl8pPr>
            <a:lvl9pPr marL="3108960" indent="0">
              <a:buNone/>
              <a:defRPr sz="13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5366" y="3674110"/>
            <a:ext cx="3288089" cy="54040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34778" y="2465706"/>
            <a:ext cx="3304282" cy="1208404"/>
          </a:xfrm>
        </p:spPr>
        <p:txBody>
          <a:bodyPr anchor="b"/>
          <a:lstStyle>
            <a:lvl1pPr marL="0" indent="0">
              <a:buNone/>
              <a:defRPr sz="2040" b="1"/>
            </a:lvl1pPr>
            <a:lvl2pPr marL="388620" indent="0">
              <a:buNone/>
              <a:defRPr sz="1700" b="1"/>
            </a:lvl2pPr>
            <a:lvl3pPr marL="777240" indent="0">
              <a:buNone/>
              <a:defRPr sz="1530" b="1"/>
            </a:lvl3pPr>
            <a:lvl4pPr marL="1165860" indent="0">
              <a:buNone/>
              <a:defRPr sz="1360" b="1"/>
            </a:lvl4pPr>
            <a:lvl5pPr marL="1554480" indent="0">
              <a:buNone/>
              <a:defRPr sz="1360" b="1"/>
            </a:lvl5pPr>
            <a:lvl6pPr marL="1943100" indent="0">
              <a:buNone/>
              <a:defRPr sz="1360" b="1"/>
            </a:lvl6pPr>
            <a:lvl7pPr marL="2331720" indent="0">
              <a:buNone/>
              <a:defRPr sz="1360" b="1"/>
            </a:lvl7pPr>
            <a:lvl8pPr marL="2720340" indent="0">
              <a:buNone/>
              <a:defRPr sz="1360" b="1"/>
            </a:lvl8pPr>
            <a:lvl9pPr marL="3108960" indent="0">
              <a:buNone/>
              <a:defRPr sz="13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934778" y="3674110"/>
            <a:ext cx="3304282" cy="54040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62072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5339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80545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670560"/>
            <a:ext cx="2506801" cy="2346960"/>
          </a:xfrm>
        </p:spPr>
        <p:txBody>
          <a:bodyPr anchor="b"/>
          <a:lstStyle>
            <a:lvl1pPr>
              <a:defRPr sz="27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04282" y="1448226"/>
            <a:ext cx="3934778" cy="7147983"/>
          </a:xfrm>
        </p:spPr>
        <p:txBody>
          <a:bodyPr/>
          <a:lstStyle>
            <a:lvl1pPr>
              <a:defRPr sz="2720"/>
            </a:lvl1pPr>
            <a:lvl2pPr>
              <a:defRPr sz="2380"/>
            </a:lvl2pPr>
            <a:lvl3pPr>
              <a:defRPr sz="204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5365" y="3017520"/>
            <a:ext cx="2506801" cy="5590329"/>
          </a:xfrm>
        </p:spPr>
        <p:txBody>
          <a:bodyPr/>
          <a:lstStyle>
            <a:lvl1pPr marL="0" indent="0">
              <a:buNone/>
              <a:defRPr sz="1360"/>
            </a:lvl1pPr>
            <a:lvl2pPr marL="388620" indent="0">
              <a:buNone/>
              <a:defRPr sz="1190"/>
            </a:lvl2pPr>
            <a:lvl3pPr marL="777240" indent="0">
              <a:buNone/>
              <a:defRPr sz="1020"/>
            </a:lvl3pPr>
            <a:lvl4pPr marL="1165860" indent="0">
              <a:buNone/>
              <a:defRPr sz="850"/>
            </a:lvl4pPr>
            <a:lvl5pPr marL="1554480" indent="0">
              <a:buNone/>
              <a:defRPr sz="850"/>
            </a:lvl5pPr>
            <a:lvl6pPr marL="1943100" indent="0">
              <a:buNone/>
              <a:defRPr sz="850"/>
            </a:lvl6pPr>
            <a:lvl7pPr marL="2331720" indent="0">
              <a:buNone/>
              <a:defRPr sz="850"/>
            </a:lvl7pPr>
            <a:lvl8pPr marL="2720340" indent="0">
              <a:buNone/>
              <a:defRPr sz="850"/>
            </a:lvl8pPr>
            <a:lvl9pPr marL="3108960" indent="0">
              <a:buNone/>
              <a:defRPr sz="8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99164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670560"/>
            <a:ext cx="2506801" cy="2346960"/>
          </a:xfrm>
        </p:spPr>
        <p:txBody>
          <a:bodyPr anchor="b"/>
          <a:lstStyle>
            <a:lvl1pPr>
              <a:defRPr sz="27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304282" y="1448226"/>
            <a:ext cx="3934778" cy="7147983"/>
          </a:xfrm>
        </p:spPr>
        <p:txBody>
          <a:bodyPr anchor="t"/>
          <a:lstStyle>
            <a:lvl1pPr marL="0" indent="0">
              <a:buNone/>
              <a:defRPr sz="2720"/>
            </a:lvl1pPr>
            <a:lvl2pPr marL="388620" indent="0">
              <a:buNone/>
              <a:defRPr sz="2380"/>
            </a:lvl2pPr>
            <a:lvl3pPr marL="777240" indent="0">
              <a:buNone/>
              <a:defRPr sz="2040"/>
            </a:lvl3pPr>
            <a:lvl4pPr marL="1165860" indent="0">
              <a:buNone/>
              <a:defRPr sz="1700"/>
            </a:lvl4pPr>
            <a:lvl5pPr marL="1554480" indent="0">
              <a:buNone/>
              <a:defRPr sz="1700"/>
            </a:lvl5pPr>
            <a:lvl6pPr marL="1943100" indent="0">
              <a:buNone/>
              <a:defRPr sz="1700"/>
            </a:lvl6pPr>
            <a:lvl7pPr marL="2331720" indent="0">
              <a:buNone/>
              <a:defRPr sz="1700"/>
            </a:lvl7pPr>
            <a:lvl8pPr marL="2720340" indent="0">
              <a:buNone/>
              <a:defRPr sz="1700"/>
            </a:lvl8pPr>
            <a:lvl9pPr marL="3108960" indent="0">
              <a:buNone/>
              <a:defRPr sz="17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5365" y="3017520"/>
            <a:ext cx="2506801" cy="5590329"/>
          </a:xfrm>
        </p:spPr>
        <p:txBody>
          <a:bodyPr/>
          <a:lstStyle>
            <a:lvl1pPr marL="0" indent="0">
              <a:buNone/>
              <a:defRPr sz="1360"/>
            </a:lvl1pPr>
            <a:lvl2pPr marL="388620" indent="0">
              <a:buNone/>
              <a:defRPr sz="1190"/>
            </a:lvl2pPr>
            <a:lvl3pPr marL="777240" indent="0">
              <a:buNone/>
              <a:defRPr sz="1020"/>
            </a:lvl3pPr>
            <a:lvl4pPr marL="1165860" indent="0">
              <a:buNone/>
              <a:defRPr sz="850"/>
            </a:lvl4pPr>
            <a:lvl5pPr marL="1554480" indent="0">
              <a:buNone/>
              <a:defRPr sz="850"/>
            </a:lvl5pPr>
            <a:lvl6pPr marL="1943100" indent="0">
              <a:buNone/>
              <a:defRPr sz="850"/>
            </a:lvl6pPr>
            <a:lvl7pPr marL="2331720" indent="0">
              <a:buNone/>
              <a:defRPr sz="850"/>
            </a:lvl7pPr>
            <a:lvl8pPr marL="2720340" indent="0">
              <a:buNone/>
              <a:defRPr sz="850"/>
            </a:lvl8pPr>
            <a:lvl9pPr marL="3108960" indent="0">
              <a:buNone/>
              <a:defRPr sz="8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82974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4353" y="535519"/>
            <a:ext cx="6703695" cy="194415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4353" y="2677584"/>
            <a:ext cx="6703695" cy="6381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34353" y="9322649"/>
            <a:ext cx="1748790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52BB66-436C-449A-9D98-B40C3A8428DF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74608" y="9322649"/>
            <a:ext cx="2623185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489258" y="9322649"/>
            <a:ext cx="1748790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036064-3EDF-428B-8278-3DBF6CE189D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158791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777240" rtl="0" eaLnBrk="1" latinLnBrk="0" hangingPunct="1">
        <a:lnSpc>
          <a:spcPct val="90000"/>
        </a:lnSpc>
        <a:spcBef>
          <a:spcPct val="0"/>
        </a:spcBef>
        <a:buNone/>
        <a:defRPr sz="37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4310" indent="-194310" algn="l" defTabSz="777240" rtl="0" eaLnBrk="1" latinLnBrk="0" hangingPunct="1">
        <a:lnSpc>
          <a:spcPct val="90000"/>
        </a:lnSpc>
        <a:spcBef>
          <a:spcPts val="850"/>
        </a:spcBef>
        <a:buFont typeface="Arial" panose="020B0604020202020204" pitchFamily="34" charset="0"/>
        <a:buChar char="•"/>
        <a:defRPr sz="2380" kern="1200">
          <a:solidFill>
            <a:schemeClr val="tx1"/>
          </a:solidFill>
          <a:latin typeface="+mn-lt"/>
          <a:ea typeface="+mn-ea"/>
          <a:cs typeface="+mn-cs"/>
        </a:defRPr>
      </a:lvl1pPr>
      <a:lvl2pPr marL="58293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2040" kern="1200">
          <a:solidFill>
            <a:schemeClr val="tx1"/>
          </a:solidFill>
          <a:latin typeface="+mn-lt"/>
          <a:ea typeface="+mn-ea"/>
          <a:cs typeface="+mn-cs"/>
        </a:defRPr>
      </a:lvl2pPr>
      <a:lvl3pPr marL="97155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36017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4pPr>
      <a:lvl5pPr marL="174879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5pPr>
      <a:lvl6pPr marL="213741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6pPr>
      <a:lvl7pPr marL="252603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7pPr>
      <a:lvl8pPr marL="291465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8pPr>
      <a:lvl9pPr marL="330327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1pPr>
      <a:lvl2pPr marL="38862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2pPr>
      <a:lvl3pPr marL="77724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3pPr>
      <a:lvl4pPr marL="116586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5pPr>
      <a:lvl6pPr marL="194310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6pPr>
      <a:lvl7pPr marL="233172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7pPr>
      <a:lvl8pPr marL="272034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8pPr>
      <a:lvl9pPr marL="310896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0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0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7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8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9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58552CE-13C4-4F58-BAC5-E023164C6C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676399" y="3547236"/>
            <a:ext cx="3843377" cy="384337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FECFD68-BA97-4A6C-BB22-FEDD552FDEC2}"/>
              </a:ext>
            </a:extLst>
          </p:cNvPr>
          <p:cNvSpPr txBox="1"/>
          <p:nvPr/>
        </p:nvSpPr>
        <p:spPr>
          <a:xfrm>
            <a:off x="1299646" y="1026468"/>
            <a:ext cx="51731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latin typeface="Bell MT" panose="02020503060305020303" pitchFamily="18" charset="0"/>
              </a:rPr>
              <a:t>This Coin Inventory Log Belongs To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8985006-20A7-472E-9F02-B63D35436434}"/>
              </a:ext>
            </a:extLst>
          </p:cNvPr>
          <p:cNvSpPr/>
          <p:nvPr/>
        </p:nvSpPr>
        <p:spPr>
          <a:xfrm>
            <a:off x="2080174" y="1774799"/>
            <a:ext cx="3295650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21319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69227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56483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911787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7161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63728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0189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42359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215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4585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42602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94786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6687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3761997"/>
              </p:ext>
            </p:extLst>
          </p:nvPr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7199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11004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32253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92200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33799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09786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934976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60467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22243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65450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36956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76084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49573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55084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60766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94749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517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078003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00552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66588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984096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4959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36076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02805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8219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098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63346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299817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460446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53299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39447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861351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884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472716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77335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89806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19872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230969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964410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00700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629464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869837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96284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20355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05083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6412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03943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43719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421618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189387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259136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24088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7868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74622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58862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70303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7000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324559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56746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23093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964954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76314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72187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307617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552499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9645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04358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974444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108436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812670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504955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170598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533153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124165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393730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345941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0954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39253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547416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9685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08666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675427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54598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339623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32301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650654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96255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337B97FF-AA52-48CC-9A64-694770476E5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275456"/>
          <a:ext cx="6858000" cy="8375078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626882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1036949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1197204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34615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687175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741575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691853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717847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346906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12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12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Purchased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346906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7FB34E0-C81F-4CFF-A9B8-6830F0CCEF7A}"/>
              </a:ext>
            </a:extLst>
          </p:cNvPr>
          <p:cNvSpPr txBox="1"/>
          <p:nvPr/>
        </p:nvSpPr>
        <p:spPr>
          <a:xfrm>
            <a:off x="2613582" y="647421"/>
            <a:ext cx="20621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1752A9-4BF3-4510-8002-F52B07E5D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14387" y="541121"/>
            <a:ext cx="736863" cy="7368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87B463-6E00-40F9-86FF-668D9231A7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614602"/>
            <a:ext cx="896330" cy="597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52890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51</TotalTime>
  <Words>1406</Words>
  <Application>Microsoft Office PowerPoint</Application>
  <PresentationFormat>Custom</PresentationFormat>
  <Paragraphs>1201</Paragraphs>
  <Slides>101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101</vt:i4>
      </vt:variant>
    </vt:vector>
  </HeadingPairs>
  <TitlesOfParts>
    <vt:vector size="106" baseType="lpstr">
      <vt:lpstr>Arial</vt:lpstr>
      <vt:lpstr>Bell MT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MasteryTemplates</cp:lastModifiedBy>
  <cp:revision>8</cp:revision>
  <dcterms:created xsi:type="dcterms:W3CDTF">2020-03-09T17:58:01Z</dcterms:created>
  <dcterms:modified xsi:type="dcterms:W3CDTF">2020-03-12T01:04:58Z</dcterms:modified>
</cp:coreProperties>
</file>