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996363-6EFA-4544-BAEC-8BD248EF8EA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80" y="3281236"/>
            <a:ext cx="2935239" cy="23588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8F2C50-260E-49D6-80DB-4D84E39AA75E}"/>
              </a:ext>
            </a:extLst>
          </p:cNvPr>
          <p:cNvSpPr txBox="1"/>
          <p:nvPr/>
        </p:nvSpPr>
        <p:spPr>
          <a:xfrm>
            <a:off x="879758" y="852928"/>
            <a:ext cx="3726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ell MT" panose="02020503060305020303" pitchFamily="18" charset="0"/>
              </a:rPr>
              <a:t>This Mileage Log Book Belongs To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1F2784-190F-4132-865B-A03E57FF70EB}"/>
              </a:ext>
            </a:extLst>
          </p:cNvPr>
          <p:cNvSpPr/>
          <p:nvPr/>
        </p:nvSpPr>
        <p:spPr>
          <a:xfrm>
            <a:off x="998925" y="1427884"/>
            <a:ext cx="3281082" cy="4572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76995739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82713199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95435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55679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879951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567073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369892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39406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581814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634337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910115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2995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872568"/>
              </p:ext>
            </p:extLst>
          </p:nvPr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654396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33317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459911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734858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865202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128100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55043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128294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5119927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661728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00085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0067647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422192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6687896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1214037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12689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714720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405731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9338717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7358165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734667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0702244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6783716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721733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139073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8348099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9726016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2666851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7452023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6124406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0594996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38718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0247423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8545891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6237719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7572092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8292592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9935777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4340242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2896023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0704151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0578418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799888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9261349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6870238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0490586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0565498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23931004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794721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22751929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3996775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56709728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9182329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172023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8673173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73707196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50517069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24586479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09346901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9607219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7141991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80640330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4027798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16620602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906598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60726295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95693824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6792542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58128718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6652357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419233368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5014681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62781786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27712094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19491977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900627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44924540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5095386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72482835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61280207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123375951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51020133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2283141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23771412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58047415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2641262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C56EA96-EDB7-4012-87EE-ACE1D9515F1E}"/>
              </a:ext>
            </a:extLst>
          </p:cNvPr>
          <p:cNvGraphicFramePr>
            <a:graphicFrameLocks noGrp="1"/>
          </p:cNvGraphicFramePr>
          <p:nvPr/>
        </p:nvGraphicFramePr>
        <p:xfrm>
          <a:off x="514830" y="1200977"/>
          <a:ext cx="4456740" cy="6512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4723">
                  <a:extLst>
                    <a:ext uri="{9D8B030D-6E8A-4147-A177-3AD203B41FA5}">
                      <a16:colId xmlns:a16="http://schemas.microsoft.com/office/drawing/2014/main" val="3935253744"/>
                    </a:ext>
                  </a:extLst>
                </a:gridCol>
                <a:gridCol w="607039">
                  <a:extLst>
                    <a:ext uri="{9D8B030D-6E8A-4147-A177-3AD203B41FA5}">
                      <a16:colId xmlns:a16="http://schemas.microsoft.com/office/drawing/2014/main" val="1492783972"/>
                    </a:ext>
                  </a:extLst>
                </a:gridCol>
                <a:gridCol w="591670">
                  <a:extLst>
                    <a:ext uri="{9D8B030D-6E8A-4147-A177-3AD203B41FA5}">
                      <a16:colId xmlns:a16="http://schemas.microsoft.com/office/drawing/2014/main" val="2131327884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val="2669811195"/>
                    </a:ext>
                  </a:extLst>
                </a:gridCol>
                <a:gridCol w="991240">
                  <a:extLst>
                    <a:ext uri="{9D8B030D-6E8A-4147-A177-3AD203B41FA5}">
                      <a16:colId xmlns:a16="http://schemas.microsoft.com/office/drawing/2014/main" val="932464445"/>
                    </a:ext>
                  </a:extLst>
                </a:gridCol>
                <a:gridCol w="1060397">
                  <a:extLst>
                    <a:ext uri="{9D8B030D-6E8A-4147-A177-3AD203B41FA5}">
                      <a16:colId xmlns:a16="http://schemas.microsoft.com/office/drawing/2014/main" val="3394240190"/>
                    </a:ext>
                  </a:extLst>
                </a:gridCol>
              </a:tblGrid>
              <a:tr h="271371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Date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Start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End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Total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Destination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Bell MT" panose="02020503060305020303" pitchFamily="18" charset="0"/>
                        </a:rPr>
                        <a:t>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86892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225915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22562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2538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3271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63215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1922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84618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1937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5239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1682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393311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9518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98417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896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9661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6839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989633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58459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998476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560930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84994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13562"/>
                  </a:ext>
                </a:extLst>
              </a:tr>
              <a:tr h="27137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2864017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63474AC-9159-48DF-B30A-2390B20C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6" y="456954"/>
            <a:ext cx="840914" cy="67579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6F54B4-FB50-43B1-9E4E-99C2C7650CAA}"/>
              </a:ext>
            </a:extLst>
          </p:cNvPr>
          <p:cNvSpPr/>
          <p:nvPr/>
        </p:nvSpPr>
        <p:spPr>
          <a:xfrm>
            <a:off x="2924708" y="577675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Model/Make: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7B45B5-3198-4821-93A9-7AD9C7B6E470}"/>
              </a:ext>
            </a:extLst>
          </p:cNvPr>
          <p:cNvSpPr/>
          <p:nvPr/>
        </p:nvSpPr>
        <p:spPr>
          <a:xfrm>
            <a:off x="2924707" y="889326"/>
            <a:ext cx="2044008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  <a:latin typeface="Bell MT" panose="02020503060305020303" pitchFamily="18" charset="0"/>
              </a:rPr>
              <a:t>Year:</a:t>
            </a:r>
            <a:endParaRPr lang="en-GB" sz="10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9D8D5-E057-44EF-9017-4911BE5D4853}"/>
              </a:ext>
            </a:extLst>
          </p:cNvPr>
          <p:cNvSpPr txBox="1"/>
          <p:nvPr/>
        </p:nvSpPr>
        <p:spPr>
          <a:xfrm>
            <a:off x="1444046" y="457200"/>
            <a:ext cx="145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Bell MT" panose="02020503060305020303" pitchFamily="18" charset="0"/>
              </a:rPr>
              <a:t>Mileage Log Book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E2A5C6E-E9EE-49CE-BB7D-9FB518B116A3}"/>
              </a:ext>
            </a:extLst>
          </p:cNvPr>
          <p:cNvSpPr/>
          <p:nvPr/>
        </p:nvSpPr>
        <p:spPr>
          <a:xfrm>
            <a:off x="1371081" y="1004586"/>
            <a:ext cx="1372120" cy="230521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Bell MT" panose="02020503060305020303" pitchFamily="18" charset="0"/>
              </a:rPr>
              <a:t>ODOMETER</a:t>
            </a:r>
          </a:p>
        </p:txBody>
      </p:sp>
    </p:spTree>
    <p:extLst>
      <p:ext uri="{BB962C8B-B14F-4D97-AF65-F5344CB8AC3E}">
        <p14:creationId xmlns:p14="http://schemas.microsoft.com/office/powerpoint/2010/main" val="395221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1606</Words>
  <Application>Microsoft Office PowerPoint</Application>
  <PresentationFormat>Custom</PresentationFormat>
  <Paragraphs>1001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Mastery Templates</dc:creator>
  <cp:lastModifiedBy>MasteryTemplates</cp:lastModifiedBy>
  <cp:revision>6</cp:revision>
  <dcterms:created xsi:type="dcterms:W3CDTF">2020-03-11T12:48:19Z</dcterms:created>
  <dcterms:modified xsi:type="dcterms:W3CDTF">2020-03-12T17:49:49Z</dcterms:modified>
</cp:coreProperties>
</file>