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  <p:sldId id="359" r:id="rId105"/>
    <p:sldId id="360" r:id="rId106"/>
    <p:sldId id="361" r:id="rId107"/>
    <p:sldId id="362" r:id="rId108"/>
    <p:sldId id="363" r:id="rId109"/>
    <p:sldId id="364" r:id="rId110"/>
    <p:sldId id="365" r:id="rId111"/>
    <p:sldId id="366" r:id="rId112"/>
    <p:sldId id="367" r:id="rId113"/>
    <p:sldId id="368" r:id="rId114"/>
    <p:sldId id="369" r:id="rId115"/>
    <p:sldId id="370" r:id="rId116"/>
    <p:sldId id="371" r:id="rId117"/>
    <p:sldId id="372" r:id="rId118"/>
    <p:sldId id="373" r:id="rId119"/>
    <p:sldId id="374" r:id="rId120"/>
    <p:sldId id="375" r:id="rId121"/>
    <p:sldId id="376" r:id="rId12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230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918-9090-4F66-B82E-1D73076AD74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6BA5-5F05-4E3C-8453-097E6C89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386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918-9090-4F66-B82E-1D73076AD74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6BA5-5F05-4E3C-8453-097E6C89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518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918-9090-4F66-B82E-1D73076AD74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6BA5-5F05-4E3C-8453-097E6C89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8723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918-9090-4F66-B82E-1D73076AD74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6BA5-5F05-4E3C-8453-097E6C89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0594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918-9090-4F66-B82E-1D73076AD74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6BA5-5F05-4E3C-8453-097E6C89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1160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918-9090-4F66-B82E-1D73076AD74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6BA5-5F05-4E3C-8453-097E6C89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5687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918-9090-4F66-B82E-1D73076AD74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6BA5-5F05-4E3C-8453-097E6C89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513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918-9090-4F66-B82E-1D73076AD74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6BA5-5F05-4E3C-8453-097E6C89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8436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918-9090-4F66-B82E-1D73076AD74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6BA5-5F05-4E3C-8453-097E6C89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4114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918-9090-4F66-B82E-1D73076AD74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6BA5-5F05-4E3C-8453-097E6C89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6613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6918-9090-4F66-B82E-1D73076AD74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96BA5-5F05-4E3C-8453-097E6C89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2037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1A6918-9090-4F66-B82E-1D73076AD745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96BA5-5F05-4E3C-8453-097E6C89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4204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>
            <a:extLst>
              <a:ext uri="{FF2B5EF4-FFF2-40B4-BE49-F238E27FC236}">
                <a16:creationId xmlns:a16="http://schemas.microsoft.com/office/drawing/2014/main" id="{2716F4D0-7F04-4652-9698-1BD323AA3E47}"/>
              </a:ext>
            </a:extLst>
          </p:cNvPr>
          <p:cNvSpPr txBox="1"/>
          <p:nvPr/>
        </p:nvSpPr>
        <p:spPr>
          <a:xfrm>
            <a:off x="1415098" y="1144132"/>
            <a:ext cx="5300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Bell MT" panose="02020503060305020303" pitchFamily="18" charset="0"/>
              </a:rPr>
              <a:t>This Comic Book Belongs To:</a:t>
            </a:r>
            <a:endParaRPr lang="en-GB" sz="3200" dirty="0">
              <a:latin typeface="Bell MT" panose="02020503060305020303" pitchFamily="18" charset="0"/>
            </a:endParaRP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02F8340D-3955-49E3-A678-778F00B8CE29}"/>
              </a:ext>
            </a:extLst>
          </p:cNvPr>
          <p:cNvSpPr/>
          <p:nvPr/>
        </p:nvSpPr>
        <p:spPr>
          <a:xfrm>
            <a:off x="1775691" y="2057729"/>
            <a:ext cx="4221017" cy="6858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B723ADC-A35F-47C3-854F-059E202CD974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678" y="3455692"/>
            <a:ext cx="5835096" cy="4476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4704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314724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0B4EC57-B878-4E45-AB26-191D4CADB28F}"/>
              </a:ext>
            </a:extLst>
          </p:cNvPr>
          <p:cNvSpPr/>
          <p:nvPr/>
        </p:nvSpPr>
        <p:spPr>
          <a:xfrm>
            <a:off x="3851547" y="3777106"/>
            <a:ext cx="337078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>
            <a:off x="2567180" y="2388547"/>
            <a:ext cx="2819455" cy="23215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21360941" flipH="1">
            <a:off x="5077615" y="5397872"/>
            <a:ext cx="2051978" cy="165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961524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314724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0B4EC57-B878-4E45-AB26-191D4CADB28F}"/>
              </a:ext>
            </a:extLst>
          </p:cNvPr>
          <p:cNvSpPr/>
          <p:nvPr/>
        </p:nvSpPr>
        <p:spPr>
          <a:xfrm>
            <a:off x="3851547" y="3777106"/>
            <a:ext cx="337078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>
            <a:off x="2567180" y="2388547"/>
            <a:ext cx="2819455" cy="23215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21360941" flipH="1">
            <a:off x="5077615" y="5397872"/>
            <a:ext cx="2051978" cy="165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844208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66685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553816" y="3722729"/>
            <a:ext cx="271922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3560510" y="3722728"/>
            <a:ext cx="365807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10" y="6172133"/>
            <a:ext cx="3992836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CC5BC33-EA2C-46B6-8444-16DCC5579083}"/>
              </a:ext>
            </a:extLst>
          </p:cNvPr>
          <p:cNvSpPr/>
          <p:nvPr/>
        </p:nvSpPr>
        <p:spPr>
          <a:xfrm>
            <a:off x="4711056" y="6172132"/>
            <a:ext cx="2473634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88CC07-744D-4EAD-9F87-23B6407070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58" t="62844"/>
          <a:stretch/>
        </p:blipFill>
        <p:spPr>
          <a:xfrm>
            <a:off x="3658814" y="5145245"/>
            <a:ext cx="2289059" cy="19569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4502731" y="1963140"/>
            <a:ext cx="2715852" cy="223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654190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974FF0D-377D-4FE7-8BC1-CACE9CB4C877}"/>
              </a:ext>
            </a:extLst>
          </p:cNvPr>
          <p:cNvSpPr/>
          <p:nvPr/>
        </p:nvSpPr>
        <p:spPr>
          <a:xfrm>
            <a:off x="3683237" y="3786619"/>
            <a:ext cx="350145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291298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6427748">
            <a:off x="2460494" y="5353008"/>
            <a:ext cx="2051978" cy="165727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3397730" y="2459774"/>
            <a:ext cx="2473634" cy="203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576738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314724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0B4EC57-B878-4E45-AB26-191D4CADB28F}"/>
              </a:ext>
            </a:extLst>
          </p:cNvPr>
          <p:cNvSpPr/>
          <p:nvPr/>
        </p:nvSpPr>
        <p:spPr>
          <a:xfrm>
            <a:off x="3851547" y="3777106"/>
            <a:ext cx="337078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>
            <a:off x="2567180" y="2388547"/>
            <a:ext cx="2819455" cy="23215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21360941" flipH="1">
            <a:off x="5077615" y="5397872"/>
            <a:ext cx="2051978" cy="165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207520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66685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553816" y="3722729"/>
            <a:ext cx="271922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3560510" y="3722728"/>
            <a:ext cx="365807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10" y="6172133"/>
            <a:ext cx="3992836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CC5BC33-EA2C-46B6-8444-16DCC5579083}"/>
              </a:ext>
            </a:extLst>
          </p:cNvPr>
          <p:cNvSpPr/>
          <p:nvPr/>
        </p:nvSpPr>
        <p:spPr>
          <a:xfrm>
            <a:off x="4711056" y="6172132"/>
            <a:ext cx="2473634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88CC07-744D-4EAD-9F87-23B6407070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58" t="62844"/>
          <a:stretch/>
        </p:blipFill>
        <p:spPr>
          <a:xfrm>
            <a:off x="3658814" y="5145245"/>
            <a:ext cx="2289059" cy="19569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4502731" y="1963140"/>
            <a:ext cx="2715852" cy="223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31166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974FF0D-377D-4FE7-8BC1-CACE9CB4C877}"/>
              </a:ext>
            </a:extLst>
          </p:cNvPr>
          <p:cNvSpPr/>
          <p:nvPr/>
        </p:nvSpPr>
        <p:spPr>
          <a:xfrm>
            <a:off x="3683237" y="3786619"/>
            <a:ext cx="350145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291298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6427748">
            <a:off x="2460494" y="5353008"/>
            <a:ext cx="2051978" cy="165727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3397730" y="2459774"/>
            <a:ext cx="2473634" cy="203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224209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314724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0B4EC57-B878-4E45-AB26-191D4CADB28F}"/>
              </a:ext>
            </a:extLst>
          </p:cNvPr>
          <p:cNvSpPr/>
          <p:nvPr/>
        </p:nvSpPr>
        <p:spPr>
          <a:xfrm>
            <a:off x="3851547" y="3777106"/>
            <a:ext cx="337078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>
            <a:off x="2567180" y="2388547"/>
            <a:ext cx="2819455" cy="23215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21360941" flipH="1">
            <a:off x="5077615" y="5397872"/>
            <a:ext cx="2051978" cy="165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256809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66685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553816" y="3722729"/>
            <a:ext cx="271922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3560510" y="3722728"/>
            <a:ext cx="365807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10" y="6172133"/>
            <a:ext cx="3992836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CC5BC33-EA2C-46B6-8444-16DCC5579083}"/>
              </a:ext>
            </a:extLst>
          </p:cNvPr>
          <p:cNvSpPr/>
          <p:nvPr/>
        </p:nvSpPr>
        <p:spPr>
          <a:xfrm>
            <a:off x="4711056" y="6172132"/>
            <a:ext cx="2473634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88CC07-744D-4EAD-9F87-23B6407070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58" t="62844"/>
          <a:stretch/>
        </p:blipFill>
        <p:spPr>
          <a:xfrm>
            <a:off x="3658814" y="5145245"/>
            <a:ext cx="2289059" cy="19569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4502731" y="1963140"/>
            <a:ext cx="2715852" cy="223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784575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974FF0D-377D-4FE7-8BC1-CACE9CB4C877}"/>
              </a:ext>
            </a:extLst>
          </p:cNvPr>
          <p:cNvSpPr/>
          <p:nvPr/>
        </p:nvSpPr>
        <p:spPr>
          <a:xfrm>
            <a:off x="3683237" y="3786619"/>
            <a:ext cx="350145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291298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6427748">
            <a:off x="2460494" y="5353008"/>
            <a:ext cx="2051978" cy="165727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3397730" y="2459774"/>
            <a:ext cx="2473634" cy="203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304537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314724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0B4EC57-B878-4E45-AB26-191D4CADB28F}"/>
              </a:ext>
            </a:extLst>
          </p:cNvPr>
          <p:cNvSpPr/>
          <p:nvPr/>
        </p:nvSpPr>
        <p:spPr>
          <a:xfrm>
            <a:off x="3851547" y="3777106"/>
            <a:ext cx="337078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>
            <a:off x="2567180" y="2388547"/>
            <a:ext cx="2819455" cy="23215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21360941" flipH="1">
            <a:off x="5077615" y="5397872"/>
            <a:ext cx="2051978" cy="165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0838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66685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553816" y="3722729"/>
            <a:ext cx="271922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3560510" y="3722728"/>
            <a:ext cx="365807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10" y="6172133"/>
            <a:ext cx="3992836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CC5BC33-EA2C-46B6-8444-16DCC5579083}"/>
              </a:ext>
            </a:extLst>
          </p:cNvPr>
          <p:cNvSpPr/>
          <p:nvPr/>
        </p:nvSpPr>
        <p:spPr>
          <a:xfrm>
            <a:off x="4711056" y="6172132"/>
            <a:ext cx="2473634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88CC07-744D-4EAD-9F87-23B6407070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58" t="62844"/>
          <a:stretch/>
        </p:blipFill>
        <p:spPr>
          <a:xfrm>
            <a:off x="3658814" y="5145245"/>
            <a:ext cx="2289059" cy="19569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4502731" y="1963140"/>
            <a:ext cx="2715852" cy="223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02708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66685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553816" y="3722729"/>
            <a:ext cx="271922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3560510" y="3722728"/>
            <a:ext cx="365807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10" y="6172133"/>
            <a:ext cx="3992836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CC5BC33-EA2C-46B6-8444-16DCC5579083}"/>
              </a:ext>
            </a:extLst>
          </p:cNvPr>
          <p:cNvSpPr/>
          <p:nvPr/>
        </p:nvSpPr>
        <p:spPr>
          <a:xfrm>
            <a:off x="4711056" y="6172132"/>
            <a:ext cx="2473634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88CC07-744D-4EAD-9F87-23B6407070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58" t="62844"/>
          <a:stretch/>
        </p:blipFill>
        <p:spPr>
          <a:xfrm>
            <a:off x="3658814" y="5145245"/>
            <a:ext cx="2289059" cy="19569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4502731" y="1963140"/>
            <a:ext cx="2715852" cy="223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75587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974FF0D-377D-4FE7-8BC1-CACE9CB4C877}"/>
              </a:ext>
            </a:extLst>
          </p:cNvPr>
          <p:cNvSpPr/>
          <p:nvPr/>
        </p:nvSpPr>
        <p:spPr>
          <a:xfrm>
            <a:off x="3683237" y="3786619"/>
            <a:ext cx="350145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291298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6427748">
            <a:off x="2460494" y="5353008"/>
            <a:ext cx="2051978" cy="165727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3397730" y="2459774"/>
            <a:ext cx="2473634" cy="203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74336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314724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0B4EC57-B878-4E45-AB26-191D4CADB28F}"/>
              </a:ext>
            </a:extLst>
          </p:cNvPr>
          <p:cNvSpPr/>
          <p:nvPr/>
        </p:nvSpPr>
        <p:spPr>
          <a:xfrm>
            <a:off x="3851547" y="3777106"/>
            <a:ext cx="337078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>
            <a:off x="2567180" y="2388547"/>
            <a:ext cx="2819455" cy="23215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21360941" flipH="1">
            <a:off x="5077615" y="5397872"/>
            <a:ext cx="2051978" cy="165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209243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66685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553816" y="3722729"/>
            <a:ext cx="271922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3560510" y="3722728"/>
            <a:ext cx="365807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10" y="6172133"/>
            <a:ext cx="3992836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CC5BC33-EA2C-46B6-8444-16DCC5579083}"/>
              </a:ext>
            </a:extLst>
          </p:cNvPr>
          <p:cNvSpPr/>
          <p:nvPr/>
        </p:nvSpPr>
        <p:spPr>
          <a:xfrm>
            <a:off x="4711056" y="6172132"/>
            <a:ext cx="2473634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88CC07-744D-4EAD-9F87-23B6407070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58" t="62844"/>
          <a:stretch/>
        </p:blipFill>
        <p:spPr>
          <a:xfrm>
            <a:off x="3658814" y="5145245"/>
            <a:ext cx="2289059" cy="19569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4502731" y="1963140"/>
            <a:ext cx="2715852" cy="223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282983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974FF0D-377D-4FE7-8BC1-CACE9CB4C877}"/>
              </a:ext>
            </a:extLst>
          </p:cNvPr>
          <p:cNvSpPr/>
          <p:nvPr/>
        </p:nvSpPr>
        <p:spPr>
          <a:xfrm>
            <a:off x="3683237" y="3786619"/>
            <a:ext cx="350145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291298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6427748">
            <a:off x="2460494" y="5353008"/>
            <a:ext cx="2051978" cy="165727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3397730" y="2459774"/>
            <a:ext cx="2473634" cy="203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601721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314724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0B4EC57-B878-4E45-AB26-191D4CADB28F}"/>
              </a:ext>
            </a:extLst>
          </p:cNvPr>
          <p:cNvSpPr/>
          <p:nvPr/>
        </p:nvSpPr>
        <p:spPr>
          <a:xfrm>
            <a:off x="3851547" y="3777106"/>
            <a:ext cx="337078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>
            <a:off x="2567180" y="2388547"/>
            <a:ext cx="2819455" cy="23215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21360941" flipH="1">
            <a:off x="5077615" y="5397872"/>
            <a:ext cx="2051978" cy="165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31647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66685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553816" y="3722729"/>
            <a:ext cx="271922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3560510" y="3722728"/>
            <a:ext cx="365807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10" y="6172133"/>
            <a:ext cx="3992836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CC5BC33-EA2C-46B6-8444-16DCC5579083}"/>
              </a:ext>
            </a:extLst>
          </p:cNvPr>
          <p:cNvSpPr/>
          <p:nvPr/>
        </p:nvSpPr>
        <p:spPr>
          <a:xfrm>
            <a:off x="4711056" y="6172132"/>
            <a:ext cx="2473634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88CC07-744D-4EAD-9F87-23B6407070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58" t="62844"/>
          <a:stretch/>
        </p:blipFill>
        <p:spPr>
          <a:xfrm>
            <a:off x="3658814" y="5145245"/>
            <a:ext cx="2289059" cy="19569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4502731" y="1963140"/>
            <a:ext cx="2715852" cy="223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959686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974FF0D-377D-4FE7-8BC1-CACE9CB4C877}"/>
              </a:ext>
            </a:extLst>
          </p:cNvPr>
          <p:cNvSpPr/>
          <p:nvPr/>
        </p:nvSpPr>
        <p:spPr>
          <a:xfrm>
            <a:off x="3683237" y="3786619"/>
            <a:ext cx="350145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291298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6427748">
            <a:off x="2460494" y="5353008"/>
            <a:ext cx="2051978" cy="165727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3397730" y="2459774"/>
            <a:ext cx="2473634" cy="203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958688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314724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0B4EC57-B878-4E45-AB26-191D4CADB28F}"/>
              </a:ext>
            </a:extLst>
          </p:cNvPr>
          <p:cNvSpPr/>
          <p:nvPr/>
        </p:nvSpPr>
        <p:spPr>
          <a:xfrm>
            <a:off x="3851547" y="3777106"/>
            <a:ext cx="337078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>
            <a:off x="2567180" y="2388547"/>
            <a:ext cx="2819455" cy="23215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21360941" flipH="1">
            <a:off x="5077615" y="5397872"/>
            <a:ext cx="2051978" cy="165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643300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66685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553816" y="3722729"/>
            <a:ext cx="271922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3560510" y="3722728"/>
            <a:ext cx="365807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10" y="6172133"/>
            <a:ext cx="3992836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CC5BC33-EA2C-46B6-8444-16DCC5579083}"/>
              </a:ext>
            </a:extLst>
          </p:cNvPr>
          <p:cNvSpPr/>
          <p:nvPr/>
        </p:nvSpPr>
        <p:spPr>
          <a:xfrm>
            <a:off x="4711056" y="6172132"/>
            <a:ext cx="2473634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88CC07-744D-4EAD-9F87-23B6407070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58" t="62844"/>
          <a:stretch/>
        </p:blipFill>
        <p:spPr>
          <a:xfrm>
            <a:off x="3658814" y="5145245"/>
            <a:ext cx="2289059" cy="19569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4502731" y="1963140"/>
            <a:ext cx="2715852" cy="223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1681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974FF0D-377D-4FE7-8BC1-CACE9CB4C877}"/>
              </a:ext>
            </a:extLst>
          </p:cNvPr>
          <p:cNvSpPr/>
          <p:nvPr/>
        </p:nvSpPr>
        <p:spPr>
          <a:xfrm>
            <a:off x="3683237" y="3786619"/>
            <a:ext cx="350145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291298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6427748">
            <a:off x="2460494" y="5353008"/>
            <a:ext cx="2051978" cy="165727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3397730" y="2459774"/>
            <a:ext cx="2473634" cy="203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686620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974FF0D-377D-4FE7-8BC1-CACE9CB4C877}"/>
              </a:ext>
            </a:extLst>
          </p:cNvPr>
          <p:cNvSpPr/>
          <p:nvPr/>
        </p:nvSpPr>
        <p:spPr>
          <a:xfrm>
            <a:off x="3683237" y="3786619"/>
            <a:ext cx="350145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291298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6427748">
            <a:off x="2460494" y="5353008"/>
            <a:ext cx="2051978" cy="165727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3397730" y="2459774"/>
            <a:ext cx="2473634" cy="203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604444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314724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0B4EC57-B878-4E45-AB26-191D4CADB28F}"/>
              </a:ext>
            </a:extLst>
          </p:cNvPr>
          <p:cNvSpPr/>
          <p:nvPr/>
        </p:nvSpPr>
        <p:spPr>
          <a:xfrm>
            <a:off x="3851547" y="3777106"/>
            <a:ext cx="337078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>
            <a:off x="2567180" y="2388547"/>
            <a:ext cx="2819455" cy="23215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21360941" flipH="1">
            <a:off x="5077615" y="5397872"/>
            <a:ext cx="2051978" cy="165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4825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314724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0B4EC57-B878-4E45-AB26-191D4CADB28F}"/>
              </a:ext>
            </a:extLst>
          </p:cNvPr>
          <p:cNvSpPr/>
          <p:nvPr/>
        </p:nvSpPr>
        <p:spPr>
          <a:xfrm>
            <a:off x="3851547" y="3777106"/>
            <a:ext cx="337078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>
            <a:off x="2567180" y="2388547"/>
            <a:ext cx="2819455" cy="23215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21360941" flipH="1">
            <a:off x="5077615" y="5397872"/>
            <a:ext cx="2051978" cy="165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3786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66685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553816" y="3722729"/>
            <a:ext cx="271922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3560510" y="3722728"/>
            <a:ext cx="365807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10" y="6172133"/>
            <a:ext cx="3992836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CC5BC33-EA2C-46B6-8444-16DCC5579083}"/>
              </a:ext>
            </a:extLst>
          </p:cNvPr>
          <p:cNvSpPr/>
          <p:nvPr/>
        </p:nvSpPr>
        <p:spPr>
          <a:xfrm>
            <a:off x="4711056" y="6172132"/>
            <a:ext cx="2473634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88CC07-744D-4EAD-9F87-23B6407070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58" t="62844"/>
          <a:stretch/>
        </p:blipFill>
        <p:spPr>
          <a:xfrm>
            <a:off x="3658814" y="5145245"/>
            <a:ext cx="2289059" cy="19569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4502731" y="1963140"/>
            <a:ext cx="2715852" cy="223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0306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974FF0D-377D-4FE7-8BC1-CACE9CB4C877}"/>
              </a:ext>
            </a:extLst>
          </p:cNvPr>
          <p:cNvSpPr/>
          <p:nvPr/>
        </p:nvSpPr>
        <p:spPr>
          <a:xfrm>
            <a:off x="3683237" y="3786619"/>
            <a:ext cx="350145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291298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6427748">
            <a:off x="2460494" y="5353008"/>
            <a:ext cx="2051978" cy="165727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3397730" y="2459774"/>
            <a:ext cx="2473634" cy="203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1957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314724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0B4EC57-B878-4E45-AB26-191D4CADB28F}"/>
              </a:ext>
            </a:extLst>
          </p:cNvPr>
          <p:cNvSpPr/>
          <p:nvPr/>
        </p:nvSpPr>
        <p:spPr>
          <a:xfrm>
            <a:off x="3851547" y="3777106"/>
            <a:ext cx="337078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>
            <a:off x="2567180" y="2388547"/>
            <a:ext cx="2819455" cy="23215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21360941" flipH="1">
            <a:off x="5077615" y="5397872"/>
            <a:ext cx="2051978" cy="165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0756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66685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553816" y="3722729"/>
            <a:ext cx="271922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3560510" y="3722728"/>
            <a:ext cx="365807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10" y="6172133"/>
            <a:ext cx="3992836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CC5BC33-EA2C-46B6-8444-16DCC5579083}"/>
              </a:ext>
            </a:extLst>
          </p:cNvPr>
          <p:cNvSpPr/>
          <p:nvPr/>
        </p:nvSpPr>
        <p:spPr>
          <a:xfrm>
            <a:off x="4711056" y="6172132"/>
            <a:ext cx="2473634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88CC07-744D-4EAD-9F87-23B6407070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58" t="62844"/>
          <a:stretch/>
        </p:blipFill>
        <p:spPr>
          <a:xfrm>
            <a:off x="3658814" y="5145245"/>
            <a:ext cx="2289059" cy="19569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4502731" y="1963140"/>
            <a:ext cx="2715852" cy="223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1987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974FF0D-377D-4FE7-8BC1-CACE9CB4C877}"/>
              </a:ext>
            </a:extLst>
          </p:cNvPr>
          <p:cNvSpPr/>
          <p:nvPr/>
        </p:nvSpPr>
        <p:spPr>
          <a:xfrm>
            <a:off x="3683237" y="3786619"/>
            <a:ext cx="350145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291298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6427748">
            <a:off x="2460494" y="5353008"/>
            <a:ext cx="2051978" cy="165727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3397730" y="2459774"/>
            <a:ext cx="2473634" cy="203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6719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314724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0B4EC57-B878-4E45-AB26-191D4CADB28F}"/>
              </a:ext>
            </a:extLst>
          </p:cNvPr>
          <p:cNvSpPr/>
          <p:nvPr/>
        </p:nvSpPr>
        <p:spPr>
          <a:xfrm>
            <a:off x="3851547" y="3777106"/>
            <a:ext cx="337078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>
            <a:off x="2567180" y="2388547"/>
            <a:ext cx="2819455" cy="23215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21360941" flipH="1">
            <a:off x="5077615" y="5397872"/>
            <a:ext cx="2051978" cy="165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674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66685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553816" y="3722729"/>
            <a:ext cx="271922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3560510" y="3722728"/>
            <a:ext cx="365807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10" y="6172133"/>
            <a:ext cx="3992836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CC5BC33-EA2C-46B6-8444-16DCC5579083}"/>
              </a:ext>
            </a:extLst>
          </p:cNvPr>
          <p:cNvSpPr/>
          <p:nvPr/>
        </p:nvSpPr>
        <p:spPr>
          <a:xfrm>
            <a:off x="4711056" y="6172132"/>
            <a:ext cx="2473634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88CC07-744D-4EAD-9F87-23B6407070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58" t="62844"/>
          <a:stretch/>
        </p:blipFill>
        <p:spPr>
          <a:xfrm>
            <a:off x="3658814" y="5145245"/>
            <a:ext cx="2289059" cy="19569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4502731" y="1963140"/>
            <a:ext cx="2715852" cy="223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3920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66685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553816" y="3722729"/>
            <a:ext cx="271922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3560510" y="3722728"/>
            <a:ext cx="365807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10" y="6172133"/>
            <a:ext cx="3992836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CC5BC33-EA2C-46B6-8444-16DCC5579083}"/>
              </a:ext>
            </a:extLst>
          </p:cNvPr>
          <p:cNvSpPr/>
          <p:nvPr/>
        </p:nvSpPr>
        <p:spPr>
          <a:xfrm>
            <a:off x="4711056" y="6172132"/>
            <a:ext cx="2473634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88CC07-744D-4EAD-9F87-23B6407070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58" t="62844"/>
          <a:stretch/>
        </p:blipFill>
        <p:spPr>
          <a:xfrm>
            <a:off x="3658814" y="5145245"/>
            <a:ext cx="2289059" cy="19569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4502731" y="1963140"/>
            <a:ext cx="2715852" cy="223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6456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974FF0D-377D-4FE7-8BC1-CACE9CB4C877}"/>
              </a:ext>
            </a:extLst>
          </p:cNvPr>
          <p:cNvSpPr/>
          <p:nvPr/>
        </p:nvSpPr>
        <p:spPr>
          <a:xfrm>
            <a:off x="3683237" y="3786619"/>
            <a:ext cx="350145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291298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6427748">
            <a:off x="2460494" y="5353008"/>
            <a:ext cx="2051978" cy="165727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3397730" y="2459774"/>
            <a:ext cx="2473634" cy="203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2307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314724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0B4EC57-B878-4E45-AB26-191D4CADB28F}"/>
              </a:ext>
            </a:extLst>
          </p:cNvPr>
          <p:cNvSpPr/>
          <p:nvPr/>
        </p:nvSpPr>
        <p:spPr>
          <a:xfrm>
            <a:off x="3851547" y="3777106"/>
            <a:ext cx="337078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>
            <a:off x="2567180" y="2388547"/>
            <a:ext cx="2819455" cy="23215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21360941" flipH="1">
            <a:off x="5077615" y="5397872"/>
            <a:ext cx="2051978" cy="165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4167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66685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553816" y="3722729"/>
            <a:ext cx="271922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3560510" y="3722728"/>
            <a:ext cx="365807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10" y="6172133"/>
            <a:ext cx="3992836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CC5BC33-EA2C-46B6-8444-16DCC5579083}"/>
              </a:ext>
            </a:extLst>
          </p:cNvPr>
          <p:cNvSpPr/>
          <p:nvPr/>
        </p:nvSpPr>
        <p:spPr>
          <a:xfrm>
            <a:off x="4711056" y="6172132"/>
            <a:ext cx="2473634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88CC07-744D-4EAD-9F87-23B6407070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58" t="62844"/>
          <a:stretch/>
        </p:blipFill>
        <p:spPr>
          <a:xfrm>
            <a:off x="3658814" y="5145245"/>
            <a:ext cx="2289059" cy="19569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4502731" y="1963140"/>
            <a:ext cx="2715852" cy="223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2022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974FF0D-377D-4FE7-8BC1-CACE9CB4C877}"/>
              </a:ext>
            </a:extLst>
          </p:cNvPr>
          <p:cNvSpPr/>
          <p:nvPr/>
        </p:nvSpPr>
        <p:spPr>
          <a:xfrm>
            <a:off x="3683237" y="3786619"/>
            <a:ext cx="350145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291298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6427748">
            <a:off x="2460494" y="5353008"/>
            <a:ext cx="2051978" cy="165727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3397730" y="2459774"/>
            <a:ext cx="2473634" cy="203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2494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314724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0B4EC57-B878-4E45-AB26-191D4CADB28F}"/>
              </a:ext>
            </a:extLst>
          </p:cNvPr>
          <p:cNvSpPr/>
          <p:nvPr/>
        </p:nvSpPr>
        <p:spPr>
          <a:xfrm>
            <a:off x="3851547" y="3777106"/>
            <a:ext cx="337078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>
            <a:off x="2567180" y="2388547"/>
            <a:ext cx="2819455" cy="23215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21360941" flipH="1">
            <a:off x="5077615" y="5397872"/>
            <a:ext cx="2051978" cy="165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5130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66685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553816" y="3722729"/>
            <a:ext cx="271922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3560510" y="3722728"/>
            <a:ext cx="365807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10" y="6172133"/>
            <a:ext cx="3992836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CC5BC33-EA2C-46B6-8444-16DCC5579083}"/>
              </a:ext>
            </a:extLst>
          </p:cNvPr>
          <p:cNvSpPr/>
          <p:nvPr/>
        </p:nvSpPr>
        <p:spPr>
          <a:xfrm>
            <a:off x="4711056" y="6172132"/>
            <a:ext cx="2473634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88CC07-744D-4EAD-9F87-23B6407070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58" t="62844"/>
          <a:stretch/>
        </p:blipFill>
        <p:spPr>
          <a:xfrm>
            <a:off x="3658814" y="5145245"/>
            <a:ext cx="2289059" cy="19569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4502731" y="1963140"/>
            <a:ext cx="2715852" cy="223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2246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974FF0D-377D-4FE7-8BC1-CACE9CB4C877}"/>
              </a:ext>
            </a:extLst>
          </p:cNvPr>
          <p:cNvSpPr/>
          <p:nvPr/>
        </p:nvSpPr>
        <p:spPr>
          <a:xfrm>
            <a:off x="3683237" y="3786619"/>
            <a:ext cx="350145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291298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6427748">
            <a:off x="2460494" y="5353008"/>
            <a:ext cx="2051978" cy="165727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3397730" y="2459774"/>
            <a:ext cx="2473634" cy="203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6136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314724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0B4EC57-B878-4E45-AB26-191D4CADB28F}"/>
              </a:ext>
            </a:extLst>
          </p:cNvPr>
          <p:cNvSpPr/>
          <p:nvPr/>
        </p:nvSpPr>
        <p:spPr>
          <a:xfrm>
            <a:off x="3851547" y="3777106"/>
            <a:ext cx="337078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>
            <a:off x="2567180" y="2388547"/>
            <a:ext cx="2819455" cy="23215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21360941" flipH="1">
            <a:off x="5077615" y="5397872"/>
            <a:ext cx="2051978" cy="165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7924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66685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553816" y="3722729"/>
            <a:ext cx="271922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3560510" y="3722728"/>
            <a:ext cx="365807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10" y="6172133"/>
            <a:ext cx="3992836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CC5BC33-EA2C-46B6-8444-16DCC5579083}"/>
              </a:ext>
            </a:extLst>
          </p:cNvPr>
          <p:cNvSpPr/>
          <p:nvPr/>
        </p:nvSpPr>
        <p:spPr>
          <a:xfrm>
            <a:off x="4711056" y="6172132"/>
            <a:ext cx="2473634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88CC07-744D-4EAD-9F87-23B6407070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58" t="62844"/>
          <a:stretch/>
        </p:blipFill>
        <p:spPr>
          <a:xfrm>
            <a:off x="3658814" y="5145245"/>
            <a:ext cx="2289059" cy="19569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4502731" y="1963140"/>
            <a:ext cx="2715852" cy="223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184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974FF0D-377D-4FE7-8BC1-CACE9CB4C877}"/>
              </a:ext>
            </a:extLst>
          </p:cNvPr>
          <p:cNvSpPr/>
          <p:nvPr/>
        </p:nvSpPr>
        <p:spPr>
          <a:xfrm>
            <a:off x="3683237" y="3786619"/>
            <a:ext cx="350145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291298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6427748">
            <a:off x="2460494" y="5353008"/>
            <a:ext cx="2051978" cy="165727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3397730" y="2459774"/>
            <a:ext cx="2473634" cy="203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5071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974FF0D-377D-4FE7-8BC1-CACE9CB4C877}"/>
              </a:ext>
            </a:extLst>
          </p:cNvPr>
          <p:cNvSpPr/>
          <p:nvPr/>
        </p:nvSpPr>
        <p:spPr>
          <a:xfrm>
            <a:off x="3683237" y="3786619"/>
            <a:ext cx="350145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291298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6427748">
            <a:off x="2460494" y="5353008"/>
            <a:ext cx="2051978" cy="165727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3397730" y="2459774"/>
            <a:ext cx="2473634" cy="203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9022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314724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0B4EC57-B878-4E45-AB26-191D4CADB28F}"/>
              </a:ext>
            </a:extLst>
          </p:cNvPr>
          <p:cNvSpPr/>
          <p:nvPr/>
        </p:nvSpPr>
        <p:spPr>
          <a:xfrm>
            <a:off x="3851547" y="3777106"/>
            <a:ext cx="337078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>
            <a:off x="2567180" y="2388547"/>
            <a:ext cx="2819455" cy="23215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21360941" flipH="1">
            <a:off x="5077615" y="5397872"/>
            <a:ext cx="2051978" cy="165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375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66685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553816" y="3722729"/>
            <a:ext cx="271922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3560510" y="3722728"/>
            <a:ext cx="365807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10" y="6172133"/>
            <a:ext cx="3992836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CC5BC33-EA2C-46B6-8444-16DCC5579083}"/>
              </a:ext>
            </a:extLst>
          </p:cNvPr>
          <p:cNvSpPr/>
          <p:nvPr/>
        </p:nvSpPr>
        <p:spPr>
          <a:xfrm>
            <a:off x="4711056" y="6172132"/>
            <a:ext cx="2473634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88CC07-744D-4EAD-9F87-23B6407070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58" t="62844"/>
          <a:stretch/>
        </p:blipFill>
        <p:spPr>
          <a:xfrm>
            <a:off x="3658814" y="5145245"/>
            <a:ext cx="2289059" cy="19569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4502731" y="1963140"/>
            <a:ext cx="2715852" cy="223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4176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974FF0D-377D-4FE7-8BC1-CACE9CB4C877}"/>
              </a:ext>
            </a:extLst>
          </p:cNvPr>
          <p:cNvSpPr/>
          <p:nvPr/>
        </p:nvSpPr>
        <p:spPr>
          <a:xfrm>
            <a:off x="3683237" y="3786619"/>
            <a:ext cx="350145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291298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6427748">
            <a:off x="2460494" y="5353008"/>
            <a:ext cx="2051978" cy="165727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3397730" y="2459774"/>
            <a:ext cx="2473634" cy="203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81767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314724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0B4EC57-B878-4E45-AB26-191D4CADB28F}"/>
              </a:ext>
            </a:extLst>
          </p:cNvPr>
          <p:cNvSpPr/>
          <p:nvPr/>
        </p:nvSpPr>
        <p:spPr>
          <a:xfrm>
            <a:off x="3851547" y="3777106"/>
            <a:ext cx="337078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>
            <a:off x="2567180" y="2388547"/>
            <a:ext cx="2819455" cy="23215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21360941" flipH="1">
            <a:off x="5077615" y="5397872"/>
            <a:ext cx="2051978" cy="165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63350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66685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553816" y="3722729"/>
            <a:ext cx="271922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3560510" y="3722728"/>
            <a:ext cx="365807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10" y="6172133"/>
            <a:ext cx="3992836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CC5BC33-EA2C-46B6-8444-16DCC5579083}"/>
              </a:ext>
            </a:extLst>
          </p:cNvPr>
          <p:cNvSpPr/>
          <p:nvPr/>
        </p:nvSpPr>
        <p:spPr>
          <a:xfrm>
            <a:off x="4711056" y="6172132"/>
            <a:ext cx="2473634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88CC07-744D-4EAD-9F87-23B6407070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58" t="62844"/>
          <a:stretch/>
        </p:blipFill>
        <p:spPr>
          <a:xfrm>
            <a:off x="3658814" y="5145245"/>
            <a:ext cx="2289059" cy="19569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4502731" y="1963140"/>
            <a:ext cx="2715852" cy="223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27800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974FF0D-377D-4FE7-8BC1-CACE9CB4C877}"/>
              </a:ext>
            </a:extLst>
          </p:cNvPr>
          <p:cNvSpPr/>
          <p:nvPr/>
        </p:nvSpPr>
        <p:spPr>
          <a:xfrm>
            <a:off x="3683237" y="3786619"/>
            <a:ext cx="350145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291298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6427748">
            <a:off x="2460494" y="5353008"/>
            <a:ext cx="2051978" cy="165727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3397730" y="2459774"/>
            <a:ext cx="2473634" cy="203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51928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314724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0B4EC57-B878-4E45-AB26-191D4CADB28F}"/>
              </a:ext>
            </a:extLst>
          </p:cNvPr>
          <p:cNvSpPr/>
          <p:nvPr/>
        </p:nvSpPr>
        <p:spPr>
          <a:xfrm>
            <a:off x="3851547" y="3777106"/>
            <a:ext cx="337078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>
            <a:off x="2567180" y="2388547"/>
            <a:ext cx="2819455" cy="23215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21360941" flipH="1">
            <a:off x="5077615" y="5397872"/>
            <a:ext cx="2051978" cy="165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79586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66685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553816" y="3722729"/>
            <a:ext cx="271922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3560510" y="3722728"/>
            <a:ext cx="365807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10" y="6172133"/>
            <a:ext cx="3992836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CC5BC33-EA2C-46B6-8444-16DCC5579083}"/>
              </a:ext>
            </a:extLst>
          </p:cNvPr>
          <p:cNvSpPr/>
          <p:nvPr/>
        </p:nvSpPr>
        <p:spPr>
          <a:xfrm>
            <a:off x="4711056" y="6172132"/>
            <a:ext cx="2473634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88CC07-744D-4EAD-9F87-23B6407070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58" t="62844"/>
          <a:stretch/>
        </p:blipFill>
        <p:spPr>
          <a:xfrm>
            <a:off x="3658814" y="5145245"/>
            <a:ext cx="2289059" cy="19569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4502731" y="1963140"/>
            <a:ext cx="2715852" cy="223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85112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974FF0D-377D-4FE7-8BC1-CACE9CB4C877}"/>
              </a:ext>
            </a:extLst>
          </p:cNvPr>
          <p:cNvSpPr/>
          <p:nvPr/>
        </p:nvSpPr>
        <p:spPr>
          <a:xfrm>
            <a:off x="3683237" y="3786619"/>
            <a:ext cx="350145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291298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6427748">
            <a:off x="2460494" y="5353008"/>
            <a:ext cx="2051978" cy="165727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3397730" y="2459774"/>
            <a:ext cx="2473634" cy="203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821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314724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0B4EC57-B878-4E45-AB26-191D4CADB28F}"/>
              </a:ext>
            </a:extLst>
          </p:cNvPr>
          <p:cNvSpPr/>
          <p:nvPr/>
        </p:nvSpPr>
        <p:spPr>
          <a:xfrm>
            <a:off x="3851547" y="3777106"/>
            <a:ext cx="337078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>
            <a:off x="2567180" y="2388547"/>
            <a:ext cx="2819455" cy="23215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21360941" flipH="1">
            <a:off x="5077615" y="5397872"/>
            <a:ext cx="2051978" cy="165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56710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314724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0B4EC57-B878-4E45-AB26-191D4CADB28F}"/>
              </a:ext>
            </a:extLst>
          </p:cNvPr>
          <p:cNvSpPr/>
          <p:nvPr/>
        </p:nvSpPr>
        <p:spPr>
          <a:xfrm>
            <a:off x="3851547" y="3777106"/>
            <a:ext cx="337078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>
            <a:off x="2567180" y="2388547"/>
            <a:ext cx="2819455" cy="23215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21360941" flipH="1">
            <a:off x="5077615" y="5397872"/>
            <a:ext cx="2051978" cy="165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6340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66685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553816" y="3722729"/>
            <a:ext cx="271922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3560510" y="3722728"/>
            <a:ext cx="365807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10" y="6172133"/>
            <a:ext cx="3992836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CC5BC33-EA2C-46B6-8444-16DCC5579083}"/>
              </a:ext>
            </a:extLst>
          </p:cNvPr>
          <p:cNvSpPr/>
          <p:nvPr/>
        </p:nvSpPr>
        <p:spPr>
          <a:xfrm>
            <a:off x="4711056" y="6172132"/>
            <a:ext cx="2473634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88CC07-744D-4EAD-9F87-23B6407070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58" t="62844"/>
          <a:stretch/>
        </p:blipFill>
        <p:spPr>
          <a:xfrm>
            <a:off x="3658814" y="5145245"/>
            <a:ext cx="2289059" cy="19569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4502731" y="1963140"/>
            <a:ext cx="2715852" cy="223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25476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974FF0D-377D-4FE7-8BC1-CACE9CB4C877}"/>
              </a:ext>
            </a:extLst>
          </p:cNvPr>
          <p:cNvSpPr/>
          <p:nvPr/>
        </p:nvSpPr>
        <p:spPr>
          <a:xfrm>
            <a:off x="3683237" y="3786619"/>
            <a:ext cx="350145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291298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6427748">
            <a:off x="2460494" y="5353008"/>
            <a:ext cx="2051978" cy="165727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3397730" y="2459774"/>
            <a:ext cx="2473634" cy="203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73041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314724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0B4EC57-B878-4E45-AB26-191D4CADB28F}"/>
              </a:ext>
            </a:extLst>
          </p:cNvPr>
          <p:cNvSpPr/>
          <p:nvPr/>
        </p:nvSpPr>
        <p:spPr>
          <a:xfrm>
            <a:off x="3851547" y="3777106"/>
            <a:ext cx="337078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>
            <a:off x="2567180" y="2388547"/>
            <a:ext cx="2819455" cy="23215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21360941" flipH="1">
            <a:off x="5077615" y="5397872"/>
            <a:ext cx="2051978" cy="165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62814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66685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553816" y="3722729"/>
            <a:ext cx="271922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3560510" y="3722728"/>
            <a:ext cx="365807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10" y="6172133"/>
            <a:ext cx="3992836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CC5BC33-EA2C-46B6-8444-16DCC5579083}"/>
              </a:ext>
            </a:extLst>
          </p:cNvPr>
          <p:cNvSpPr/>
          <p:nvPr/>
        </p:nvSpPr>
        <p:spPr>
          <a:xfrm>
            <a:off x="4711056" y="6172132"/>
            <a:ext cx="2473634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88CC07-744D-4EAD-9F87-23B6407070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58" t="62844"/>
          <a:stretch/>
        </p:blipFill>
        <p:spPr>
          <a:xfrm>
            <a:off x="3658814" y="5145245"/>
            <a:ext cx="2289059" cy="19569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4502731" y="1963140"/>
            <a:ext cx="2715852" cy="223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26091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974FF0D-377D-4FE7-8BC1-CACE9CB4C877}"/>
              </a:ext>
            </a:extLst>
          </p:cNvPr>
          <p:cNvSpPr/>
          <p:nvPr/>
        </p:nvSpPr>
        <p:spPr>
          <a:xfrm>
            <a:off x="3683237" y="3786619"/>
            <a:ext cx="350145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291298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6427748">
            <a:off x="2460494" y="5353008"/>
            <a:ext cx="2051978" cy="165727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3397730" y="2459774"/>
            <a:ext cx="2473634" cy="203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51470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314724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0B4EC57-B878-4E45-AB26-191D4CADB28F}"/>
              </a:ext>
            </a:extLst>
          </p:cNvPr>
          <p:cNvSpPr/>
          <p:nvPr/>
        </p:nvSpPr>
        <p:spPr>
          <a:xfrm>
            <a:off x="3851547" y="3777106"/>
            <a:ext cx="337078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>
            <a:off x="2567180" y="2388547"/>
            <a:ext cx="2819455" cy="23215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21360941" flipH="1">
            <a:off x="5077615" y="5397872"/>
            <a:ext cx="2051978" cy="165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29904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66685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553816" y="3722729"/>
            <a:ext cx="271922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3560510" y="3722728"/>
            <a:ext cx="365807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10" y="6172133"/>
            <a:ext cx="3992836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CC5BC33-EA2C-46B6-8444-16DCC5579083}"/>
              </a:ext>
            </a:extLst>
          </p:cNvPr>
          <p:cNvSpPr/>
          <p:nvPr/>
        </p:nvSpPr>
        <p:spPr>
          <a:xfrm>
            <a:off x="4711056" y="6172132"/>
            <a:ext cx="2473634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88CC07-744D-4EAD-9F87-23B6407070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58" t="62844"/>
          <a:stretch/>
        </p:blipFill>
        <p:spPr>
          <a:xfrm>
            <a:off x="3658814" y="5145245"/>
            <a:ext cx="2289059" cy="19569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4502731" y="1963140"/>
            <a:ext cx="2715852" cy="223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1393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974FF0D-377D-4FE7-8BC1-CACE9CB4C877}"/>
              </a:ext>
            </a:extLst>
          </p:cNvPr>
          <p:cNvSpPr/>
          <p:nvPr/>
        </p:nvSpPr>
        <p:spPr>
          <a:xfrm>
            <a:off x="3683237" y="3786619"/>
            <a:ext cx="350145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291298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6427748">
            <a:off x="2460494" y="5353008"/>
            <a:ext cx="2051978" cy="165727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3397730" y="2459774"/>
            <a:ext cx="2473634" cy="203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04227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314724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0B4EC57-B878-4E45-AB26-191D4CADB28F}"/>
              </a:ext>
            </a:extLst>
          </p:cNvPr>
          <p:cNvSpPr/>
          <p:nvPr/>
        </p:nvSpPr>
        <p:spPr>
          <a:xfrm>
            <a:off x="3851547" y="3777106"/>
            <a:ext cx="337078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>
            <a:off x="2567180" y="2388547"/>
            <a:ext cx="2819455" cy="23215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21360941" flipH="1">
            <a:off x="5077615" y="5397872"/>
            <a:ext cx="2051978" cy="165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1382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66685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553816" y="3722729"/>
            <a:ext cx="271922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3560510" y="3722728"/>
            <a:ext cx="365807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10" y="6172133"/>
            <a:ext cx="3992836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CC5BC33-EA2C-46B6-8444-16DCC5579083}"/>
              </a:ext>
            </a:extLst>
          </p:cNvPr>
          <p:cNvSpPr/>
          <p:nvPr/>
        </p:nvSpPr>
        <p:spPr>
          <a:xfrm>
            <a:off x="4711056" y="6172132"/>
            <a:ext cx="2473634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88CC07-744D-4EAD-9F87-23B6407070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58" t="62844"/>
          <a:stretch/>
        </p:blipFill>
        <p:spPr>
          <a:xfrm>
            <a:off x="3658814" y="5145245"/>
            <a:ext cx="2289059" cy="19569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4502731" y="1963140"/>
            <a:ext cx="2715852" cy="223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46352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66685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553816" y="3722729"/>
            <a:ext cx="271922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3560510" y="3722728"/>
            <a:ext cx="365807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10" y="6172133"/>
            <a:ext cx="3992836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CC5BC33-EA2C-46B6-8444-16DCC5579083}"/>
              </a:ext>
            </a:extLst>
          </p:cNvPr>
          <p:cNvSpPr/>
          <p:nvPr/>
        </p:nvSpPr>
        <p:spPr>
          <a:xfrm>
            <a:off x="4711056" y="6172132"/>
            <a:ext cx="2473634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88CC07-744D-4EAD-9F87-23B6407070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58" t="62844"/>
          <a:stretch/>
        </p:blipFill>
        <p:spPr>
          <a:xfrm>
            <a:off x="3658814" y="5145245"/>
            <a:ext cx="2289059" cy="19569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4502731" y="1963140"/>
            <a:ext cx="2715852" cy="223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63701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974FF0D-377D-4FE7-8BC1-CACE9CB4C877}"/>
              </a:ext>
            </a:extLst>
          </p:cNvPr>
          <p:cNvSpPr/>
          <p:nvPr/>
        </p:nvSpPr>
        <p:spPr>
          <a:xfrm>
            <a:off x="3683237" y="3786619"/>
            <a:ext cx="350145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291298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6427748">
            <a:off x="2460494" y="5353008"/>
            <a:ext cx="2051978" cy="165727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3397730" y="2459774"/>
            <a:ext cx="2473634" cy="203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71693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314724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0B4EC57-B878-4E45-AB26-191D4CADB28F}"/>
              </a:ext>
            </a:extLst>
          </p:cNvPr>
          <p:cNvSpPr/>
          <p:nvPr/>
        </p:nvSpPr>
        <p:spPr>
          <a:xfrm>
            <a:off x="3851547" y="3777106"/>
            <a:ext cx="337078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>
            <a:off x="2567180" y="2388547"/>
            <a:ext cx="2819455" cy="23215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21360941" flipH="1">
            <a:off x="5077615" y="5397872"/>
            <a:ext cx="2051978" cy="165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52031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66685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553816" y="3722729"/>
            <a:ext cx="271922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3560510" y="3722728"/>
            <a:ext cx="365807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10" y="6172133"/>
            <a:ext cx="3992836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CC5BC33-EA2C-46B6-8444-16DCC5579083}"/>
              </a:ext>
            </a:extLst>
          </p:cNvPr>
          <p:cNvSpPr/>
          <p:nvPr/>
        </p:nvSpPr>
        <p:spPr>
          <a:xfrm>
            <a:off x="4711056" y="6172132"/>
            <a:ext cx="2473634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88CC07-744D-4EAD-9F87-23B6407070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58" t="62844"/>
          <a:stretch/>
        </p:blipFill>
        <p:spPr>
          <a:xfrm>
            <a:off x="3658814" y="5145245"/>
            <a:ext cx="2289059" cy="19569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4502731" y="1963140"/>
            <a:ext cx="2715852" cy="223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70315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974FF0D-377D-4FE7-8BC1-CACE9CB4C877}"/>
              </a:ext>
            </a:extLst>
          </p:cNvPr>
          <p:cNvSpPr/>
          <p:nvPr/>
        </p:nvSpPr>
        <p:spPr>
          <a:xfrm>
            <a:off x="3683237" y="3786619"/>
            <a:ext cx="350145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291298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6427748">
            <a:off x="2460494" y="5353008"/>
            <a:ext cx="2051978" cy="165727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3397730" y="2459774"/>
            <a:ext cx="2473634" cy="203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79193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314724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0B4EC57-B878-4E45-AB26-191D4CADB28F}"/>
              </a:ext>
            </a:extLst>
          </p:cNvPr>
          <p:cNvSpPr/>
          <p:nvPr/>
        </p:nvSpPr>
        <p:spPr>
          <a:xfrm>
            <a:off x="3851547" y="3777106"/>
            <a:ext cx="337078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>
            <a:off x="2567180" y="2388547"/>
            <a:ext cx="2819455" cy="23215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21360941" flipH="1">
            <a:off x="5077615" y="5397872"/>
            <a:ext cx="2051978" cy="165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44582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66685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553816" y="3722729"/>
            <a:ext cx="271922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3560510" y="3722728"/>
            <a:ext cx="365807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10" y="6172133"/>
            <a:ext cx="3992836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CC5BC33-EA2C-46B6-8444-16DCC5579083}"/>
              </a:ext>
            </a:extLst>
          </p:cNvPr>
          <p:cNvSpPr/>
          <p:nvPr/>
        </p:nvSpPr>
        <p:spPr>
          <a:xfrm>
            <a:off x="4711056" y="6172132"/>
            <a:ext cx="2473634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88CC07-744D-4EAD-9F87-23B6407070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58" t="62844"/>
          <a:stretch/>
        </p:blipFill>
        <p:spPr>
          <a:xfrm>
            <a:off x="3658814" y="5145245"/>
            <a:ext cx="2289059" cy="19569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4502731" y="1963140"/>
            <a:ext cx="2715852" cy="223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33909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974FF0D-377D-4FE7-8BC1-CACE9CB4C877}"/>
              </a:ext>
            </a:extLst>
          </p:cNvPr>
          <p:cNvSpPr/>
          <p:nvPr/>
        </p:nvSpPr>
        <p:spPr>
          <a:xfrm>
            <a:off x="3683237" y="3786619"/>
            <a:ext cx="350145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291298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6427748">
            <a:off x="2460494" y="5353008"/>
            <a:ext cx="2051978" cy="165727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3397730" y="2459774"/>
            <a:ext cx="2473634" cy="203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54702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314724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0B4EC57-B878-4E45-AB26-191D4CADB28F}"/>
              </a:ext>
            </a:extLst>
          </p:cNvPr>
          <p:cNvSpPr/>
          <p:nvPr/>
        </p:nvSpPr>
        <p:spPr>
          <a:xfrm>
            <a:off x="3851547" y="3777106"/>
            <a:ext cx="337078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>
            <a:off x="2567180" y="2388547"/>
            <a:ext cx="2819455" cy="23215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21360941" flipH="1">
            <a:off x="5077615" y="5397872"/>
            <a:ext cx="2051978" cy="165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23159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66685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553816" y="3722729"/>
            <a:ext cx="271922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3560510" y="3722728"/>
            <a:ext cx="365807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10" y="6172133"/>
            <a:ext cx="3992836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CC5BC33-EA2C-46B6-8444-16DCC5579083}"/>
              </a:ext>
            </a:extLst>
          </p:cNvPr>
          <p:cNvSpPr/>
          <p:nvPr/>
        </p:nvSpPr>
        <p:spPr>
          <a:xfrm>
            <a:off x="4711056" y="6172132"/>
            <a:ext cx="2473634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88CC07-744D-4EAD-9F87-23B6407070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58" t="62844"/>
          <a:stretch/>
        </p:blipFill>
        <p:spPr>
          <a:xfrm>
            <a:off x="3658814" y="5145245"/>
            <a:ext cx="2289059" cy="19569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4502731" y="1963140"/>
            <a:ext cx="2715852" cy="223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420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974FF0D-377D-4FE7-8BC1-CACE9CB4C877}"/>
              </a:ext>
            </a:extLst>
          </p:cNvPr>
          <p:cNvSpPr/>
          <p:nvPr/>
        </p:nvSpPr>
        <p:spPr>
          <a:xfrm>
            <a:off x="3683237" y="3786619"/>
            <a:ext cx="350145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291298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6427748">
            <a:off x="2460494" y="5353008"/>
            <a:ext cx="2051978" cy="165727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3397730" y="2459774"/>
            <a:ext cx="2473634" cy="203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84182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974FF0D-377D-4FE7-8BC1-CACE9CB4C877}"/>
              </a:ext>
            </a:extLst>
          </p:cNvPr>
          <p:cNvSpPr/>
          <p:nvPr/>
        </p:nvSpPr>
        <p:spPr>
          <a:xfrm>
            <a:off x="3683237" y="3786619"/>
            <a:ext cx="350145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291298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6427748">
            <a:off x="2460494" y="5353008"/>
            <a:ext cx="2051978" cy="165727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3397730" y="2459774"/>
            <a:ext cx="2473634" cy="203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12768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314724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0B4EC57-B878-4E45-AB26-191D4CADB28F}"/>
              </a:ext>
            </a:extLst>
          </p:cNvPr>
          <p:cNvSpPr/>
          <p:nvPr/>
        </p:nvSpPr>
        <p:spPr>
          <a:xfrm>
            <a:off x="3851547" y="3777106"/>
            <a:ext cx="337078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>
            <a:off x="2567180" y="2388547"/>
            <a:ext cx="2819455" cy="23215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21360941" flipH="1">
            <a:off x="5077615" y="5397872"/>
            <a:ext cx="2051978" cy="165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75322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66685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553816" y="3722729"/>
            <a:ext cx="271922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3560510" y="3722728"/>
            <a:ext cx="365807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10" y="6172133"/>
            <a:ext cx="3992836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CC5BC33-EA2C-46B6-8444-16DCC5579083}"/>
              </a:ext>
            </a:extLst>
          </p:cNvPr>
          <p:cNvSpPr/>
          <p:nvPr/>
        </p:nvSpPr>
        <p:spPr>
          <a:xfrm>
            <a:off x="4711056" y="6172132"/>
            <a:ext cx="2473634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88CC07-744D-4EAD-9F87-23B6407070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58" t="62844"/>
          <a:stretch/>
        </p:blipFill>
        <p:spPr>
          <a:xfrm>
            <a:off x="3658814" y="5145245"/>
            <a:ext cx="2289059" cy="19569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4502731" y="1963140"/>
            <a:ext cx="2715852" cy="223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55312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974FF0D-377D-4FE7-8BC1-CACE9CB4C877}"/>
              </a:ext>
            </a:extLst>
          </p:cNvPr>
          <p:cNvSpPr/>
          <p:nvPr/>
        </p:nvSpPr>
        <p:spPr>
          <a:xfrm>
            <a:off x="3683237" y="3786619"/>
            <a:ext cx="350145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291298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6427748">
            <a:off x="2460494" y="5353008"/>
            <a:ext cx="2051978" cy="165727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3397730" y="2459774"/>
            <a:ext cx="2473634" cy="203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53792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314724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0B4EC57-B878-4E45-AB26-191D4CADB28F}"/>
              </a:ext>
            </a:extLst>
          </p:cNvPr>
          <p:cNvSpPr/>
          <p:nvPr/>
        </p:nvSpPr>
        <p:spPr>
          <a:xfrm>
            <a:off x="3851547" y="3777106"/>
            <a:ext cx="337078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>
            <a:off x="2567180" y="2388547"/>
            <a:ext cx="2819455" cy="23215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21360941" flipH="1">
            <a:off x="5077615" y="5397872"/>
            <a:ext cx="2051978" cy="165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90872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66685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553816" y="3722729"/>
            <a:ext cx="271922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3560510" y="3722728"/>
            <a:ext cx="365807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10" y="6172133"/>
            <a:ext cx="3992836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CC5BC33-EA2C-46B6-8444-16DCC5579083}"/>
              </a:ext>
            </a:extLst>
          </p:cNvPr>
          <p:cNvSpPr/>
          <p:nvPr/>
        </p:nvSpPr>
        <p:spPr>
          <a:xfrm>
            <a:off x="4711056" y="6172132"/>
            <a:ext cx="2473634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88CC07-744D-4EAD-9F87-23B6407070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58" t="62844"/>
          <a:stretch/>
        </p:blipFill>
        <p:spPr>
          <a:xfrm>
            <a:off x="3658814" y="5145245"/>
            <a:ext cx="2289059" cy="19569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4502731" y="1963140"/>
            <a:ext cx="2715852" cy="223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2173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974FF0D-377D-4FE7-8BC1-CACE9CB4C877}"/>
              </a:ext>
            </a:extLst>
          </p:cNvPr>
          <p:cNvSpPr/>
          <p:nvPr/>
        </p:nvSpPr>
        <p:spPr>
          <a:xfrm>
            <a:off x="3683237" y="3786619"/>
            <a:ext cx="350145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291298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6427748">
            <a:off x="2460494" y="5353008"/>
            <a:ext cx="2051978" cy="165727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3397730" y="2459774"/>
            <a:ext cx="2473634" cy="203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34940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314724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0B4EC57-B878-4E45-AB26-191D4CADB28F}"/>
              </a:ext>
            </a:extLst>
          </p:cNvPr>
          <p:cNvSpPr/>
          <p:nvPr/>
        </p:nvSpPr>
        <p:spPr>
          <a:xfrm>
            <a:off x="3851547" y="3777106"/>
            <a:ext cx="337078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>
            <a:off x="2567180" y="2388547"/>
            <a:ext cx="2819455" cy="23215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21360941" flipH="1">
            <a:off x="5077615" y="5397872"/>
            <a:ext cx="2051978" cy="165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39206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66685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553816" y="3722729"/>
            <a:ext cx="271922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3560510" y="3722728"/>
            <a:ext cx="365807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10" y="6172133"/>
            <a:ext cx="3992836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CC5BC33-EA2C-46B6-8444-16DCC5579083}"/>
              </a:ext>
            </a:extLst>
          </p:cNvPr>
          <p:cNvSpPr/>
          <p:nvPr/>
        </p:nvSpPr>
        <p:spPr>
          <a:xfrm>
            <a:off x="4711056" y="6172132"/>
            <a:ext cx="2473634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88CC07-744D-4EAD-9F87-23B6407070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58" t="62844"/>
          <a:stretch/>
        </p:blipFill>
        <p:spPr>
          <a:xfrm>
            <a:off x="3658814" y="5145245"/>
            <a:ext cx="2289059" cy="19569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4502731" y="1963140"/>
            <a:ext cx="2715852" cy="223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32657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974FF0D-377D-4FE7-8BC1-CACE9CB4C877}"/>
              </a:ext>
            </a:extLst>
          </p:cNvPr>
          <p:cNvSpPr/>
          <p:nvPr/>
        </p:nvSpPr>
        <p:spPr>
          <a:xfrm>
            <a:off x="3683237" y="3786619"/>
            <a:ext cx="350145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291298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6427748">
            <a:off x="2460494" y="5353008"/>
            <a:ext cx="2051978" cy="165727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3397730" y="2459774"/>
            <a:ext cx="2473634" cy="203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9695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314724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0B4EC57-B878-4E45-AB26-191D4CADB28F}"/>
              </a:ext>
            </a:extLst>
          </p:cNvPr>
          <p:cNvSpPr/>
          <p:nvPr/>
        </p:nvSpPr>
        <p:spPr>
          <a:xfrm>
            <a:off x="3851547" y="3777106"/>
            <a:ext cx="337078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>
            <a:off x="2567180" y="2388547"/>
            <a:ext cx="2819455" cy="23215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21360941" flipH="1">
            <a:off x="5077615" y="5397872"/>
            <a:ext cx="2051978" cy="165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399208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314724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0B4EC57-B878-4E45-AB26-191D4CADB28F}"/>
              </a:ext>
            </a:extLst>
          </p:cNvPr>
          <p:cNvSpPr/>
          <p:nvPr/>
        </p:nvSpPr>
        <p:spPr>
          <a:xfrm>
            <a:off x="3851547" y="3777106"/>
            <a:ext cx="337078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>
            <a:off x="2567180" y="2388547"/>
            <a:ext cx="2819455" cy="23215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21360941" flipH="1">
            <a:off x="5077615" y="5397872"/>
            <a:ext cx="2051978" cy="165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32615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66685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553816" y="3722729"/>
            <a:ext cx="271922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3560510" y="3722728"/>
            <a:ext cx="365807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10" y="6172133"/>
            <a:ext cx="3992836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CC5BC33-EA2C-46B6-8444-16DCC5579083}"/>
              </a:ext>
            </a:extLst>
          </p:cNvPr>
          <p:cNvSpPr/>
          <p:nvPr/>
        </p:nvSpPr>
        <p:spPr>
          <a:xfrm>
            <a:off x="4711056" y="6172132"/>
            <a:ext cx="2473634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88CC07-744D-4EAD-9F87-23B6407070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58" t="62844"/>
          <a:stretch/>
        </p:blipFill>
        <p:spPr>
          <a:xfrm>
            <a:off x="3658814" y="5145245"/>
            <a:ext cx="2289059" cy="19569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4502731" y="1963140"/>
            <a:ext cx="2715852" cy="223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567128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974FF0D-377D-4FE7-8BC1-CACE9CB4C877}"/>
              </a:ext>
            </a:extLst>
          </p:cNvPr>
          <p:cNvSpPr/>
          <p:nvPr/>
        </p:nvSpPr>
        <p:spPr>
          <a:xfrm>
            <a:off x="3683237" y="3786619"/>
            <a:ext cx="350145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291298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6427748">
            <a:off x="2460494" y="5353008"/>
            <a:ext cx="2051978" cy="165727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3397730" y="2459774"/>
            <a:ext cx="2473634" cy="203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832164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314724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0B4EC57-B878-4E45-AB26-191D4CADB28F}"/>
              </a:ext>
            </a:extLst>
          </p:cNvPr>
          <p:cNvSpPr/>
          <p:nvPr/>
        </p:nvSpPr>
        <p:spPr>
          <a:xfrm>
            <a:off x="3851547" y="3777106"/>
            <a:ext cx="337078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>
            <a:off x="2567180" y="2388547"/>
            <a:ext cx="2819455" cy="23215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21360941" flipH="1">
            <a:off x="5077615" y="5397872"/>
            <a:ext cx="2051978" cy="165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159298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66685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553816" y="3722729"/>
            <a:ext cx="271922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3560510" y="3722728"/>
            <a:ext cx="365807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10" y="6172133"/>
            <a:ext cx="3992836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CC5BC33-EA2C-46B6-8444-16DCC5579083}"/>
              </a:ext>
            </a:extLst>
          </p:cNvPr>
          <p:cNvSpPr/>
          <p:nvPr/>
        </p:nvSpPr>
        <p:spPr>
          <a:xfrm>
            <a:off x="4711056" y="6172132"/>
            <a:ext cx="2473634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88CC07-744D-4EAD-9F87-23B6407070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58" t="62844"/>
          <a:stretch/>
        </p:blipFill>
        <p:spPr>
          <a:xfrm>
            <a:off x="3658814" y="5145245"/>
            <a:ext cx="2289059" cy="19569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4502731" y="1963140"/>
            <a:ext cx="2715852" cy="223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610581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974FF0D-377D-4FE7-8BC1-CACE9CB4C877}"/>
              </a:ext>
            </a:extLst>
          </p:cNvPr>
          <p:cNvSpPr/>
          <p:nvPr/>
        </p:nvSpPr>
        <p:spPr>
          <a:xfrm>
            <a:off x="3683237" y="3786619"/>
            <a:ext cx="350145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291298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6427748">
            <a:off x="2460494" y="5353008"/>
            <a:ext cx="2051978" cy="165727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3397730" y="2459774"/>
            <a:ext cx="2473634" cy="203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654903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314724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0B4EC57-B878-4E45-AB26-191D4CADB28F}"/>
              </a:ext>
            </a:extLst>
          </p:cNvPr>
          <p:cNvSpPr/>
          <p:nvPr/>
        </p:nvSpPr>
        <p:spPr>
          <a:xfrm>
            <a:off x="3851547" y="3777106"/>
            <a:ext cx="337078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>
            <a:off x="2567180" y="2388547"/>
            <a:ext cx="2819455" cy="23215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21360941" flipH="1">
            <a:off x="5077615" y="5397872"/>
            <a:ext cx="2051978" cy="165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505754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66685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553816" y="3722729"/>
            <a:ext cx="271922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3560510" y="3722728"/>
            <a:ext cx="365807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10" y="6172133"/>
            <a:ext cx="3992836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CC5BC33-EA2C-46B6-8444-16DCC5579083}"/>
              </a:ext>
            </a:extLst>
          </p:cNvPr>
          <p:cNvSpPr/>
          <p:nvPr/>
        </p:nvSpPr>
        <p:spPr>
          <a:xfrm>
            <a:off x="4711056" y="6172132"/>
            <a:ext cx="2473634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88CC07-744D-4EAD-9F87-23B6407070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58" t="62844"/>
          <a:stretch/>
        </p:blipFill>
        <p:spPr>
          <a:xfrm>
            <a:off x="3658814" y="5145245"/>
            <a:ext cx="2289059" cy="19569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4502731" y="1963140"/>
            <a:ext cx="2715852" cy="223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963853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974FF0D-377D-4FE7-8BC1-CACE9CB4C877}"/>
              </a:ext>
            </a:extLst>
          </p:cNvPr>
          <p:cNvSpPr/>
          <p:nvPr/>
        </p:nvSpPr>
        <p:spPr>
          <a:xfrm>
            <a:off x="3683237" y="3786619"/>
            <a:ext cx="350145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291298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6427748">
            <a:off x="2460494" y="5353008"/>
            <a:ext cx="2051978" cy="165727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3397730" y="2459774"/>
            <a:ext cx="2473634" cy="203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246399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314724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0B4EC57-B878-4E45-AB26-191D4CADB28F}"/>
              </a:ext>
            </a:extLst>
          </p:cNvPr>
          <p:cNvSpPr/>
          <p:nvPr/>
        </p:nvSpPr>
        <p:spPr>
          <a:xfrm>
            <a:off x="3851547" y="3777106"/>
            <a:ext cx="337078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>
            <a:off x="2567180" y="2388547"/>
            <a:ext cx="2819455" cy="23215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21360941" flipH="1">
            <a:off x="5077615" y="5397872"/>
            <a:ext cx="2051978" cy="165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3577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66685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553816" y="3722729"/>
            <a:ext cx="271922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3560510" y="3722728"/>
            <a:ext cx="365807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10" y="6172133"/>
            <a:ext cx="3992836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CC5BC33-EA2C-46B6-8444-16DCC5579083}"/>
              </a:ext>
            </a:extLst>
          </p:cNvPr>
          <p:cNvSpPr/>
          <p:nvPr/>
        </p:nvSpPr>
        <p:spPr>
          <a:xfrm>
            <a:off x="4711056" y="6172132"/>
            <a:ext cx="2473634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88CC07-744D-4EAD-9F87-23B6407070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58" t="62844"/>
          <a:stretch/>
        </p:blipFill>
        <p:spPr>
          <a:xfrm>
            <a:off x="3658814" y="5145245"/>
            <a:ext cx="2289059" cy="19569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4502731" y="1963140"/>
            <a:ext cx="2715852" cy="223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804848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66685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553816" y="3722729"/>
            <a:ext cx="271922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3560510" y="3722728"/>
            <a:ext cx="365807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10" y="6172133"/>
            <a:ext cx="3992836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CC5BC33-EA2C-46B6-8444-16DCC5579083}"/>
              </a:ext>
            </a:extLst>
          </p:cNvPr>
          <p:cNvSpPr/>
          <p:nvPr/>
        </p:nvSpPr>
        <p:spPr>
          <a:xfrm>
            <a:off x="4711056" y="6172132"/>
            <a:ext cx="2473634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88CC07-744D-4EAD-9F87-23B6407070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58" t="62844"/>
          <a:stretch/>
        </p:blipFill>
        <p:spPr>
          <a:xfrm>
            <a:off x="3658814" y="5145245"/>
            <a:ext cx="2289059" cy="19569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4502731" y="1963140"/>
            <a:ext cx="2715852" cy="223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435335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974FF0D-377D-4FE7-8BC1-CACE9CB4C877}"/>
              </a:ext>
            </a:extLst>
          </p:cNvPr>
          <p:cNvSpPr/>
          <p:nvPr/>
        </p:nvSpPr>
        <p:spPr>
          <a:xfrm>
            <a:off x="3683237" y="3786619"/>
            <a:ext cx="350145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291298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6427748">
            <a:off x="2460494" y="5353008"/>
            <a:ext cx="2051978" cy="165727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3397730" y="2459774"/>
            <a:ext cx="2473634" cy="203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089406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314724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0B4EC57-B878-4E45-AB26-191D4CADB28F}"/>
              </a:ext>
            </a:extLst>
          </p:cNvPr>
          <p:cNvSpPr/>
          <p:nvPr/>
        </p:nvSpPr>
        <p:spPr>
          <a:xfrm>
            <a:off x="3851547" y="3777106"/>
            <a:ext cx="337078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>
            <a:off x="2567180" y="2388547"/>
            <a:ext cx="2819455" cy="23215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21360941" flipH="1">
            <a:off x="5077615" y="5397872"/>
            <a:ext cx="2051978" cy="165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014046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66685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553816" y="3722729"/>
            <a:ext cx="271922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3560510" y="3722728"/>
            <a:ext cx="365807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10" y="6172133"/>
            <a:ext cx="3992836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CC5BC33-EA2C-46B6-8444-16DCC5579083}"/>
              </a:ext>
            </a:extLst>
          </p:cNvPr>
          <p:cNvSpPr/>
          <p:nvPr/>
        </p:nvSpPr>
        <p:spPr>
          <a:xfrm>
            <a:off x="4711056" y="6172132"/>
            <a:ext cx="2473634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88CC07-744D-4EAD-9F87-23B6407070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58" t="62844"/>
          <a:stretch/>
        </p:blipFill>
        <p:spPr>
          <a:xfrm>
            <a:off x="3658814" y="5145245"/>
            <a:ext cx="2289059" cy="19569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4502731" y="1963140"/>
            <a:ext cx="2715852" cy="223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538885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974FF0D-377D-4FE7-8BC1-CACE9CB4C877}"/>
              </a:ext>
            </a:extLst>
          </p:cNvPr>
          <p:cNvSpPr/>
          <p:nvPr/>
        </p:nvSpPr>
        <p:spPr>
          <a:xfrm>
            <a:off x="3683237" y="3786619"/>
            <a:ext cx="350145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291298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6427748">
            <a:off x="2460494" y="5353008"/>
            <a:ext cx="2051978" cy="165727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3397730" y="2459774"/>
            <a:ext cx="2473634" cy="203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087773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314724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0B4EC57-B878-4E45-AB26-191D4CADB28F}"/>
              </a:ext>
            </a:extLst>
          </p:cNvPr>
          <p:cNvSpPr/>
          <p:nvPr/>
        </p:nvSpPr>
        <p:spPr>
          <a:xfrm>
            <a:off x="3851547" y="3777106"/>
            <a:ext cx="337078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>
            <a:off x="2567180" y="2388547"/>
            <a:ext cx="2819455" cy="23215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21360941" flipH="1">
            <a:off x="5077615" y="5397872"/>
            <a:ext cx="2051978" cy="165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077548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66685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553816" y="3722729"/>
            <a:ext cx="271922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3560510" y="3722728"/>
            <a:ext cx="365807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10" y="6172133"/>
            <a:ext cx="3992836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CC5BC33-EA2C-46B6-8444-16DCC5579083}"/>
              </a:ext>
            </a:extLst>
          </p:cNvPr>
          <p:cNvSpPr/>
          <p:nvPr/>
        </p:nvSpPr>
        <p:spPr>
          <a:xfrm>
            <a:off x="4711056" y="6172132"/>
            <a:ext cx="2473634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88CC07-744D-4EAD-9F87-23B6407070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58" t="62844"/>
          <a:stretch/>
        </p:blipFill>
        <p:spPr>
          <a:xfrm>
            <a:off x="3658814" y="5145245"/>
            <a:ext cx="2289059" cy="19569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4502731" y="1963140"/>
            <a:ext cx="2715852" cy="223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94148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974FF0D-377D-4FE7-8BC1-CACE9CB4C877}"/>
              </a:ext>
            </a:extLst>
          </p:cNvPr>
          <p:cNvSpPr/>
          <p:nvPr/>
        </p:nvSpPr>
        <p:spPr>
          <a:xfrm>
            <a:off x="3683237" y="3786619"/>
            <a:ext cx="350145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291298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6427748">
            <a:off x="2460494" y="5353008"/>
            <a:ext cx="2051978" cy="165727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3397730" y="2459774"/>
            <a:ext cx="2473634" cy="203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78503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314724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0B4EC57-B878-4E45-AB26-191D4CADB28F}"/>
              </a:ext>
            </a:extLst>
          </p:cNvPr>
          <p:cNvSpPr/>
          <p:nvPr/>
        </p:nvSpPr>
        <p:spPr>
          <a:xfrm>
            <a:off x="3851547" y="3777106"/>
            <a:ext cx="337078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>
            <a:off x="2567180" y="2388547"/>
            <a:ext cx="2819455" cy="23215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21360941" flipH="1">
            <a:off x="5077615" y="5397872"/>
            <a:ext cx="2051978" cy="165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9503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66685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553816" y="3722729"/>
            <a:ext cx="271922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3560510" y="3722728"/>
            <a:ext cx="365807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10" y="6172133"/>
            <a:ext cx="3992836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CC5BC33-EA2C-46B6-8444-16DCC5579083}"/>
              </a:ext>
            </a:extLst>
          </p:cNvPr>
          <p:cNvSpPr/>
          <p:nvPr/>
        </p:nvSpPr>
        <p:spPr>
          <a:xfrm>
            <a:off x="4711056" y="6172132"/>
            <a:ext cx="2473634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88CC07-744D-4EAD-9F87-23B6407070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58" t="62844"/>
          <a:stretch/>
        </p:blipFill>
        <p:spPr>
          <a:xfrm>
            <a:off x="3658814" y="5145245"/>
            <a:ext cx="2289059" cy="19569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4502731" y="1963140"/>
            <a:ext cx="2715852" cy="223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5542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974FF0D-377D-4FE7-8BC1-CACE9CB4C877}"/>
              </a:ext>
            </a:extLst>
          </p:cNvPr>
          <p:cNvSpPr/>
          <p:nvPr/>
        </p:nvSpPr>
        <p:spPr>
          <a:xfrm>
            <a:off x="3683237" y="3786619"/>
            <a:ext cx="350145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291298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6427748">
            <a:off x="2460494" y="5353008"/>
            <a:ext cx="2051978" cy="165727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3397730" y="2459774"/>
            <a:ext cx="2473634" cy="203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747004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974FF0D-377D-4FE7-8BC1-CACE9CB4C877}"/>
              </a:ext>
            </a:extLst>
          </p:cNvPr>
          <p:cNvSpPr/>
          <p:nvPr/>
        </p:nvSpPr>
        <p:spPr>
          <a:xfrm>
            <a:off x="3683237" y="3786619"/>
            <a:ext cx="350145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291298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6427748">
            <a:off x="2460494" y="5353008"/>
            <a:ext cx="2051978" cy="165727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3397730" y="2459774"/>
            <a:ext cx="2473634" cy="203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26574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314724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0B4EC57-B878-4E45-AB26-191D4CADB28F}"/>
              </a:ext>
            </a:extLst>
          </p:cNvPr>
          <p:cNvSpPr/>
          <p:nvPr/>
        </p:nvSpPr>
        <p:spPr>
          <a:xfrm>
            <a:off x="3851547" y="3777106"/>
            <a:ext cx="337078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>
            <a:off x="2567180" y="2388547"/>
            <a:ext cx="2819455" cy="23215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21360941" flipH="1">
            <a:off x="5077615" y="5397872"/>
            <a:ext cx="2051978" cy="165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312306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66685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553816" y="3722729"/>
            <a:ext cx="271922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3560510" y="3722728"/>
            <a:ext cx="365807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10" y="6172133"/>
            <a:ext cx="3992836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CC5BC33-EA2C-46B6-8444-16DCC5579083}"/>
              </a:ext>
            </a:extLst>
          </p:cNvPr>
          <p:cNvSpPr/>
          <p:nvPr/>
        </p:nvSpPr>
        <p:spPr>
          <a:xfrm>
            <a:off x="4711056" y="6172132"/>
            <a:ext cx="2473634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88CC07-744D-4EAD-9F87-23B6407070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58" t="62844"/>
          <a:stretch/>
        </p:blipFill>
        <p:spPr>
          <a:xfrm>
            <a:off x="3658814" y="5145245"/>
            <a:ext cx="2289059" cy="19569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4502731" y="1963140"/>
            <a:ext cx="2715852" cy="223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218043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974FF0D-377D-4FE7-8BC1-CACE9CB4C877}"/>
              </a:ext>
            </a:extLst>
          </p:cNvPr>
          <p:cNvSpPr/>
          <p:nvPr/>
        </p:nvSpPr>
        <p:spPr>
          <a:xfrm>
            <a:off x="3683237" y="3786619"/>
            <a:ext cx="350145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291298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6427748">
            <a:off x="2460494" y="5353008"/>
            <a:ext cx="2051978" cy="165727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3397730" y="2459774"/>
            <a:ext cx="2473634" cy="203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038708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314724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0B4EC57-B878-4E45-AB26-191D4CADB28F}"/>
              </a:ext>
            </a:extLst>
          </p:cNvPr>
          <p:cNvSpPr/>
          <p:nvPr/>
        </p:nvSpPr>
        <p:spPr>
          <a:xfrm>
            <a:off x="3851547" y="3777106"/>
            <a:ext cx="337078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>
            <a:off x="2567180" y="2388547"/>
            <a:ext cx="2819455" cy="23215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21360941" flipH="1">
            <a:off x="5077615" y="5397872"/>
            <a:ext cx="2051978" cy="165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16884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66685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553816" y="3722729"/>
            <a:ext cx="271922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3560510" y="3722728"/>
            <a:ext cx="365807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10" y="6172133"/>
            <a:ext cx="3992836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CC5BC33-EA2C-46B6-8444-16DCC5579083}"/>
              </a:ext>
            </a:extLst>
          </p:cNvPr>
          <p:cNvSpPr/>
          <p:nvPr/>
        </p:nvSpPr>
        <p:spPr>
          <a:xfrm>
            <a:off x="4711056" y="6172132"/>
            <a:ext cx="2473634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88CC07-744D-4EAD-9F87-23B6407070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58" t="62844"/>
          <a:stretch/>
        </p:blipFill>
        <p:spPr>
          <a:xfrm>
            <a:off x="3658814" y="5145245"/>
            <a:ext cx="2289059" cy="19569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4502731" y="1963140"/>
            <a:ext cx="2715852" cy="223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252247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974FF0D-377D-4FE7-8BC1-CACE9CB4C877}"/>
              </a:ext>
            </a:extLst>
          </p:cNvPr>
          <p:cNvSpPr/>
          <p:nvPr/>
        </p:nvSpPr>
        <p:spPr>
          <a:xfrm>
            <a:off x="3683237" y="3786619"/>
            <a:ext cx="350145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291298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6427748">
            <a:off x="2460494" y="5353008"/>
            <a:ext cx="2051978" cy="165727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3397730" y="2459774"/>
            <a:ext cx="2473634" cy="203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461655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314724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0B4EC57-B878-4E45-AB26-191D4CADB28F}"/>
              </a:ext>
            </a:extLst>
          </p:cNvPr>
          <p:cNvSpPr/>
          <p:nvPr/>
        </p:nvSpPr>
        <p:spPr>
          <a:xfrm>
            <a:off x="3851547" y="3777106"/>
            <a:ext cx="337078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>
            <a:off x="2567180" y="2388547"/>
            <a:ext cx="2819455" cy="23215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21360941" flipH="1">
            <a:off x="5077615" y="5397872"/>
            <a:ext cx="2051978" cy="1657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165243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66685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553816" y="3722729"/>
            <a:ext cx="271922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3560510" y="3722728"/>
            <a:ext cx="3658073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10" y="6172133"/>
            <a:ext cx="3992836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CC5BC33-EA2C-46B6-8444-16DCC5579083}"/>
              </a:ext>
            </a:extLst>
          </p:cNvPr>
          <p:cNvSpPr/>
          <p:nvPr/>
        </p:nvSpPr>
        <p:spPr>
          <a:xfrm>
            <a:off x="4711056" y="6172132"/>
            <a:ext cx="2473634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88CC07-744D-4EAD-9F87-23B6407070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58" t="62844"/>
          <a:stretch/>
        </p:blipFill>
        <p:spPr>
          <a:xfrm>
            <a:off x="3658814" y="5145245"/>
            <a:ext cx="2289059" cy="19569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4502731" y="1963140"/>
            <a:ext cx="2715852" cy="223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628679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974FF0D-377D-4FE7-8BC1-CACE9CB4C877}"/>
              </a:ext>
            </a:extLst>
          </p:cNvPr>
          <p:cNvSpPr/>
          <p:nvPr/>
        </p:nvSpPr>
        <p:spPr>
          <a:xfrm>
            <a:off x="3683237" y="3786619"/>
            <a:ext cx="3501454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CF51B9A-E4D5-4BCD-9494-F61CD8D8F99F}"/>
              </a:ext>
            </a:extLst>
          </p:cNvPr>
          <p:cNvSpPr/>
          <p:nvPr/>
        </p:nvSpPr>
        <p:spPr>
          <a:xfrm>
            <a:off x="548067" y="488557"/>
            <a:ext cx="6674264" cy="5658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22F685-16B4-4736-BD07-1B750637AB93}"/>
              </a:ext>
            </a:extLst>
          </p:cNvPr>
          <p:cNvSpPr txBox="1"/>
          <p:nvPr/>
        </p:nvSpPr>
        <p:spPr>
          <a:xfrm>
            <a:off x="642937" y="538142"/>
            <a:ext cx="1839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ritannic Bold" panose="020B0903060703020204" pitchFamily="34" charset="0"/>
              </a:rPr>
              <a:t>Comic Title:</a:t>
            </a:r>
            <a:endParaRPr lang="en-GB" sz="2400" dirty="0">
              <a:latin typeface="Britannic Bold" panose="020B0903060703020204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61C0A2-5E0F-453A-B5D0-9CF6271A2CDE}"/>
              </a:ext>
            </a:extLst>
          </p:cNvPr>
          <p:cNvSpPr/>
          <p:nvPr/>
        </p:nvSpPr>
        <p:spPr>
          <a:xfrm>
            <a:off x="553815" y="1273323"/>
            <a:ext cx="4026731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D629352-B487-461D-8B6C-9FF689AF00EB}"/>
              </a:ext>
            </a:extLst>
          </p:cNvPr>
          <p:cNvSpPr/>
          <p:nvPr/>
        </p:nvSpPr>
        <p:spPr>
          <a:xfrm>
            <a:off x="4824575" y="1273321"/>
            <a:ext cx="2360115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558E775-7868-4962-95D1-9DF6B112F702}"/>
              </a:ext>
            </a:extLst>
          </p:cNvPr>
          <p:cNvSpPr/>
          <p:nvPr/>
        </p:nvSpPr>
        <p:spPr>
          <a:xfrm>
            <a:off x="548068" y="3777106"/>
            <a:ext cx="2912980" cy="223045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3DD664AF-1F37-4074-91F0-B0E4C5121ACC}"/>
              </a:ext>
            </a:extLst>
          </p:cNvPr>
          <p:cNvSpPr/>
          <p:nvPr/>
        </p:nvSpPr>
        <p:spPr>
          <a:xfrm>
            <a:off x="587709" y="6172133"/>
            <a:ext cx="6634622" cy="32196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8389820-F8A5-4D69-AD98-EDDA9B759D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8" r="40549" b="70226"/>
          <a:stretch/>
        </p:blipFill>
        <p:spPr>
          <a:xfrm rot="6427748">
            <a:off x="2460494" y="5353008"/>
            <a:ext cx="2051978" cy="165727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B5166E-DBAF-4249-B7A4-3D83DFF96A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6" t="63407"/>
          <a:stretch/>
        </p:blipFill>
        <p:spPr>
          <a:xfrm rot="10800000">
            <a:off x="3397730" y="2459774"/>
            <a:ext cx="2473634" cy="203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8216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119</TotalTime>
  <Words>366</Words>
  <Application>Microsoft Office PowerPoint</Application>
  <PresentationFormat>Custom</PresentationFormat>
  <Paragraphs>121</Paragraphs>
  <Slides>121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121</vt:i4>
      </vt:variant>
    </vt:vector>
  </HeadingPairs>
  <TitlesOfParts>
    <vt:vector size="127" baseType="lpstr">
      <vt:lpstr>Arial</vt:lpstr>
      <vt:lpstr>Bell MT</vt:lpstr>
      <vt:lpstr>Britannic Bold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MasteryTemplates</cp:lastModifiedBy>
  <cp:revision>26</cp:revision>
  <dcterms:created xsi:type="dcterms:W3CDTF">2020-02-11T22:32:03Z</dcterms:created>
  <dcterms:modified xsi:type="dcterms:W3CDTF">2020-03-12T01:04:45Z</dcterms:modified>
</cp:coreProperties>
</file>