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31" r:id="rId77"/>
    <p:sldId id="332" r:id="rId78"/>
    <p:sldId id="333" r:id="rId79"/>
    <p:sldId id="334" r:id="rId80"/>
    <p:sldId id="335" r:id="rId81"/>
    <p:sldId id="336" r:id="rId82"/>
    <p:sldId id="337" r:id="rId83"/>
    <p:sldId id="338" r:id="rId84"/>
    <p:sldId id="339" r:id="rId85"/>
    <p:sldId id="340" r:id="rId86"/>
    <p:sldId id="341" r:id="rId87"/>
    <p:sldId id="342" r:id="rId88"/>
    <p:sldId id="343" r:id="rId89"/>
    <p:sldId id="344" r:id="rId90"/>
    <p:sldId id="345" r:id="rId91"/>
    <p:sldId id="346" r:id="rId92"/>
    <p:sldId id="347" r:id="rId93"/>
    <p:sldId id="348" r:id="rId94"/>
    <p:sldId id="349" r:id="rId95"/>
    <p:sldId id="350" r:id="rId96"/>
    <p:sldId id="351" r:id="rId97"/>
    <p:sldId id="352" r:id="rId98"/>
    <p:sldId id="353" r:id="rId99"/>
    <p:sldId id="354" r:id="rId100"/>
    <p:sldId id="355" r:id="rId101"/>
    <p:sldId id="356" r:id="rId102"/>
  </p:sldIdLst>
  <p:sldSz cx="5486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9" autoAdjust="0"/>
    <p:restoredTop sz="94660"/>
  </p:normalViewPr>
  <p:slideViewPr>
    <p:cSldViewPr snapToGrid="0">
      <p:cViewPr varScale="1">
        <p:scale>
          <a:sx n="124" d="100"/>
          <a:sy n="124" d="100"/>
        </p:scale>
        <p:origin x="259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102" Type="http://schemas.openxmlformats.org/officeDocument/2006/relationships/slide" Target="slides/slide10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presProps" Target="pres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tableStyles" Target="tableStyles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viewProps" Target="viewProps.xml"/></Relationships>
</file>

<file path=ppt/media/hdphoto1.wdp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1480" y="1346836"/>
            <a:ext cx="4663440" cy="2865120"/>
          </a:xfrm>
        </p:spPr>
        <p:txBody>
          <a:bodyPr anchor="b"/>
          <a:lstStyle>
            <a:lvl1pPr algn="ctr"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322446"/>
            <a:ext cx="4114800" cy="1986914"/>
          </a:xfrm>
        </p:spPr>
        <p:txBody>
          <a:bodyPr/>
          <a:lstStyle>
            <a:lvl1pPr marL="0" indent="0" algn="ctr">
              <a:buNone/>
              <a:defRPr sz="1440"/>
            </a:lvl1pPr>
            <a:lvl2pPr marL="274320" indent="0" algn="ctr">
              <a:buNone/>
              <a:defRPr sz="1200"/>
            </a:lvl2pPr>
            <a:lvl3pPr marL="548640" indent="0" algn="ctr">
              <a:buNone/>
              <a:defRPr sz="1080"/>
            </a:lvl3pPr>
            <a:lvl4pPr marL="822960" indent="0" algn="ctr">
              <a:buNone/>
              <a:defRPr sz="960"/>
            </a:lvl4pPr>
            <a:lvl5pPr marL="1097280" indent="0" algn="ctr">
              <a:buNone/>
              <a:defRPr sz="960"/>
            </a:lvl5pPr>
            <a:lvl6pPr marL="1371600" indent="0" algn="ctr">
              <a:buNone/>
              <a:defRPr sz="960"/>
            </a:lvl6pPr>
            <a:lvl7pPr marL="1645920" indent="0" algn="ctr">
              <a:buNone/>
              <a:defRPr sz="960"/>
            </a:lvl7pPr>
            <a:lvl8pPr marL="1920240" indent="0" algn="ctr">
              <a:buNone/>
              <a:defRPr sz="960"/>
            </a:lvl8pPr>
            <a:lvl9pPr marL="2194560" indent="0" algn="ctr">
              <a:buNone/>
              <a:defRPr sz="9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937209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48160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926205" y="438150"/>
            <a:ext cx="1183005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77190" y="438150"/>
            <a:ext cx="3480435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79975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55581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4333" y="2051688"/>
            <a:ext cx="4732020" cy="3423284"/>
          </a:xfrm>
        </p:spPr>
        <p:txBody>
          <a:bodyPr anchor="b"/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4333" y="5507358"/>
            <a:ext cx="4732020" cy="1800224"/>
          </a:xfrm>
        </p:spPr>
        <p:txBody>
          <a:bodyPr/>
          <a:lstStyle>
            <a:lvl1pPr marL="0" indent="0">
              <a:buNone/>
              <a:defRPr sz="1440">
                <a:solidFill>
                  <a:schemeClr val="tx1"/>
                </a:solidFill>
              </a:defRPr>
            </a:lvl1pPr>
            <a:lvl2pPr marL="27432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2pPr>
            <a:lvl3pPr marL="548640" indent="0">
              <a:buNone/>
              <a:defRPr sz="1080">
                <a:solidFill>
                  <a:schemeClr val="tx1">
                    <a:tint val="75000"/>
                  </a:schemeClr>
                </a:solidFill>
              </a:defRPr>
            </a:lvl3pPr>
            <a:lvl4pPr marL="82296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4pPr>
            <a:lvl5pPr marL="109728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5pPr>
            <a:lvl6pPr marL="137160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6pPr>
            <a:lvl7pPr marL="164592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7pPr>
            <a:lvl8pPr marL="192024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8pPr>
            <a:lvl9pPr marL="219456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180704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7190" y="2190750"/>
            <a:ext cx="23317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77490" y="2190750"/>
            <a:ext cx="23317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454708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7905" y="438152"/>
            <a:ext cx="47320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7905" y="2017396"/>
            <a:ext cx="2321004" cy="988694"/>
          </a:xfrm>
        </p:spPr>
        <p:txBody>
          <a:bodyPr anchor="b"/>
          <a:lstStyle>
            <a:lvl1pPr marL="0" indent="0">
              <a:buNone/>
              <a:defRPr sz="1440" b="1"/>
            </a:lvl1pPr>
            <a:lvl2pPr marL="274320" indent="0">
              <a:buNone/>
              <a:defRPr sz="1200" b="1"/>
            </a:lvl2pPr>
            <a:lvl3pPr marL="548640" indent="0">
              <a:buNone/>
              <a:defRPr sz="1080" b="1"/>
            </a:lvl3pPr>
            <a:lvl4pPr marL="822960" indent="0">
              <a:buNone/>
              <a:defRPr sz="960" b="1"/>
            </a:lvl4pPr>
            <a:lvl5pPr marL="1097280" indent="0">
              <a:buNone/>
              <a:defRPr sz="960" b="1"/>
            </a:lvl5pPr>
            <a:lvl6pPr marL="1371600" indent="0">
              <a:buNone/>
              <a:defRPr sz="960" b="1"/>
            </a:lvl6pPr>
            <a:lvl7pPr marL="1645920" indent="0">
              <a:buNone/>
              <a:defRPr sz="960" b="1"/>
            </a:lvl7pPr>
            <a:lvl8pPr marL="1920240" indent="0">
              <a:buNone/>
              <a:defRPr sz="960" b="1"/>
            </a:lvl8pPr>
            <a:lvl9pPr marL="2194560" indent="0">
              <a:buNone/>
              <a:defRPr sz="9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7905" y="3006090"/>
            <a:ext cx="232100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777490" y="2017396"/>
            <a:ext cx="2332435" cy="988694"/>
          </a:xfrm>
        </p:spPr>
        <p:txBody>
          <a:bodyPr anchor="b"/>
          <a:lstStyle>
            <a:lvl1pPr marL="0" indent="0">
              <a:buNone/>
              <a:defRPr sz="1440" b="1"/>
            </a:lvl1pPr>
            <a:lvl2pPr marL="274320" indent="0">
              <a:buNone/>
              <a:defRPr sz="1200" b="1"/>
            </a:lvl2pPr>
            <a:lvl3pPr marL="548640" indent="0">
              <a:buNone/>
              <a:defRPr sz="1080" b="1"/>
            </a:lvl3pPr>
            <a:lvl4pPr marL="822960" indent="0">
              <a:buNone/>
              <a:defRPr sz="960" b="1"/>
            </a:lvl4pPr>
            <a:lvl5pPr marL="1097280" indent="0">
              <a:buNone/>
              <a:defRPr sz="960" b="1"/>
            </a:lvl5pPr>
            <a:lvl6pPr marL="1371600" indent="0">
              <a:buNone/>
              <a:defRPr sz="960" b="1"/>
            </a:lvl6pPr>
            <a:lvl7pPr marL="1645920" indent="0">
              <a:buNone/>
              <a:defRPr sz="960" b="1"/>
            </a:lvl7pPr>
            <a:lvl8pPr marL="1920240" indent="0">
              <a:buNone/>
              <a:defRPr sz="960" b="1"/>
            </a:lvl8pPr>
            <a:lvl9pPr marL="2194560" indent="0">
              <a:buNone/>
              <a:defRPr sz="9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777490" y="3006090"/>
            <a:ext cx="2332435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423230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477313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1284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7905" y="548640"/>
            <a:ext cx="1769507" cy="1920240"/>
          </a:xfrm>
        </p:spPr>
        <p:txBody>
          <a:bodyPr anchor="b"/>
          <a:lstStyle>
            <a:lvl1pPr>
              <a:defRPr sz="19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32435" y="1184912"/>
            <a:ext cx="2777490" cy="5848350"/>
          </a:xfrm>
        </p:spPr>
        <p:txBody>
          <a:bodyPr/>
          <a:lstStyle>
            <a:lvl1pPr>
              <a:defRPr sz="1920"/>
            </a:lvl1pPr>
            <a:lvl2pPr>
              <a:defRPr sz="1680"/>
            </a:lvl2pPr>
            <a:lvl3pPr>
              <a:defRPr sz="144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7905" y="2468880"/>
            <a:ext cx="1769507" cy="4573906"/>
          </a:xfrm>
        </p:spPr>
        <p:txBody>
          <a:bodyPr/>
          <a:lstStyle>
            <a:lvl1pPr marL="0" indent="0">
              <a:buNone/>
              <a:defRPr sz="960"/>
            </a:lvl1pPr>
            <a:lvl2pPr marL="274320" indent="0">
              <a:buNone/>
              <a:defRPr sz="840"/>
            </a:lvl2pPr>
            <a:lvl3pPr marL="548640" indent="0">
              <a:buNone/>
              <a:defRPr sz="720"/>
            </a:lvl3pPr>
            <a:lvl4pPr marL="822960" indent="0">
              <a:buNone/>
              <a:defRPr sz="600"/>
            </a:lvl4pPr>
            <a:lvl5pPr marL="1097280" indent="0">
              <a:buNone/>
              <a:defRPr sz="600"/>
            </a:lvl5pPr>
            <a:lvl6pPr marL="1371600" indent="0">
              <a:buNone/>
              <a:defRPr sz="600"/>
            </a:lvl6pPr>
            <a:lvl7pPr marL="1645920" indent="0">
              <a:buNone/>
              <a:defRPr sz="600"/>
            </a:lvl7pPr>
            <a:lvl8pPr marL="1920240" indent="0">
              <a:buNone/>
              <a:defRPr sz="600"/>
            </a:lvl8pPr>
            <a:lvl9pPr marL="2194560" indent="0">
              <a:buNone/>
              <a:defRPr sz="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392955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7905" y="548640"/>
            <a:ext cx="1769507" cy="1920240"/>
          </a:xfrm>
        </p:spPr>
        <p:txBody>
          <a:bodyPr anchor="b"/>
          <a:lstStyle>
            <a:lvl1pPr>
              <a:defRPr sz="19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32435" y="1184912"/>
            <a:ext cx="2777490" cy="5848350"/>
          </a:xfrm>
        </p:spPr>
        <p:txBody>
          <a:bodyPr anchor="t"/>
          <a:lstStyle>
            <a:lvl1pPr marL="0" indent="0">
              <a:buNone/>
              <a:defRPr sz="1920"/>
            </a:lvl1pPr>
            <a:lvl2pPr marL="274320" indent="0">
              <a:buNone/>
              <a:defRPr sz="1680"/>
            </a:lvl2pPr>
            <a:lvl3pPr marL="548640" indent="0">
              <a:buNone/>
              <a:defRPr sz="1440"/>
            </a:lvl3pPr>
            <a:lvl4pPr marL="822960" indent="0">
              <a:buNone/>
              <a:defRPr sz="1200"/>
            </a:lvl4pPr>
            <a:lvl5pPr marL="1097280" indent="0">
              <a:buNone/>
              <a:defRPr sz="1200"/>
            </a:lvl5pPr>
            <a:lvl6pPr marL="1371600" indent="0">
              <a:buNone/>
              <a:defRPr sz="1200"/>
            </a:lvl6pPr>
            <a:lvl7pPr marL="1645920" indent="0">
              <a:buNone/>
              <a:defRPr sz="1200"/>
            </a:lvl7pPr>
            <a:lvl8pPr marL="1920240" indent="0">
              <a:buNone/>
              <a:defRPr sz="1200"/>
            </a:lvl8pPr>
            <a:lvl9pPr marL="2194560" indent="0">
              <a:buNone/>
              <a:defRPr sz="1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7905" y="2468880"/>
            <a:ext cx="1769507" cy="4573906"/>
          </a:xfrm>
        </p:spPr>
        <p:txBody>
          <a:bodyPr/>
          <a:lstStyle>
            <a:lvl1pPr marL="0" indent="0">
              <a:buNone/>
              <a:defRPr sz="960"/>
            </a:lvl1pPr>
            <a:lvl2pPr marL="274320" indent="0">
              <a:buNone/>
              <a:defRPr sz="840"/>
            </a:lvl2pPr>
            <a:lvl3pPr marL="548640" indent="0">
              <a:buNone/>
              <a:defRPr sz="720"/>
            </a:lvl3pPr>
            <a:lvl4pPr marL="822960" indent="0">
              <a:buNone/>
              <a:defRPr sz="600"/>
            </a:lvl4pPr>
            <a:lvl5pPr marL="1097280" indent="0">
              <a:buNone/>
              <a:defRPr sz="600"/>
            </a:lvl5pPr>
            <a:lvl6pPr marL="1371600" indent="0">
              <a:buNone/>
              <a:defRPr sz="600"/>
            </a:lvl6pPr>
            <a:lvl7pPr marL="1645920" indent="0">
              <a:buNone/>
              <a:defRPr sz="600"/>
            </a:lvl7pPr>
            <a:lvl8pPr marL="1920240" indent="0">
              <a:buNone/>
              <a:defRPr sz="600"/>
            </a:lvl8pPr>
            <a:lvl9pPr marL="2194560" indent="0">
              <a:buNone/>
              <a:defRPr sz="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809927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77190" y="438152"/>
            <a:ext cx="47320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7190" y="2190750"/>
            <a:ext cx="47320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77190" y="7627622"/>
            <a:ext cx="12344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AF9FAE-1DD0-4C0A-B7AF-983E5F28916B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17370" y="7627622"/>
            <a:ext cx="18516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74770" y="7627622"/>
            <a:ext cx="12344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4631A5-0567-4EA3-8FCB-8C19DA30497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82682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548640" rtl="0" eaLnBrk="1" latinLnBrk="0" hangingPunct="1">
        <a:lnSpc>
          <a:spcPct val="90000"/>
        </a:lnSpc>
        <a:spcBef>
          <a:spcPct val="0"/>
        </a:spcBef>
        <a:buNone/>
        <a:defRPr sz="26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37160" indent="-137160" algn="l" defTabSz="54864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1pPr>
      <a:lvl2pPr marL="41148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96012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4pPr>
      <a:lvl5pPr marL="123444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6pPr>
      <a:lvl7pPr marL="178308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1pPr>
      <a:lvl2pPr marL="27432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2pPr>
      <a:lvl3pPr marL="54864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3pPr>
      <a:lvl4pPr marL="82296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4pPr>
      <a:lvl5pPr marL="109728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6pPr>
      <a:lvl7pPr marL="164592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8pPr>
      <a:lvl9pPr marL="219456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0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7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4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7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8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9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0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4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5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7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8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9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0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4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5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7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8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9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0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4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5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7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8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9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>
            <a:extLst>
              <a:ext uri="{FF2B5EF4-FFF2-40B4-BE49-F238E27FC236}">
                <a16:creationId xmlns:a16="http://schemas.microsoft.com/office/drawing/2014/main" id="{CF996363-6EFA-4544-BAEC-8BD248EF8EAD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75580" y="3281236"/>
            <a:ext cx="2935239" cy="2358896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9F8F2C50-260E-49D6-80DB-4D84E39AA75E}"/>
              </a:ext>
            </a:extLst>
          </p:cNvPr>
          <p:cNvSpPr txBox="1"/>
          <p:nvPr/>
        </p:nvSpPr>
        <p:spPr>
          <a:xfrm>
            <a:off x="879758" y="852928"/>
            <a:ext cx="37267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>
                <a:latin typeface="Bell MT" panose="02020503060305020303" pitchFamily="18" charset="0"/>
              </a:rPr>
              <a:t>This Mileage Log Book Belongs To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501F2784-190F-4132-865B-A03E57FF70EB}"/>
              </a:ext>
            </a:extLst>
          </p:cNvPr>
          <p:cNvSpPr/>
          <p:nvPr/>
        </p:nvSpPr>
        <p:spPr>
          <a:xfrm>
            <a:off x="998925" y="1427884"/>
            <a:ext cx="3281082" cy="45720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9488618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769957393"/>
      </p:ext>
    </p:extLst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827131990"/>
      </p:ext>
    </p:extLst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95435774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5567956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8799510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56707384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36989296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413940682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58181469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63433786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91011574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299521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1872568"/>
              </p:ext>
            </p:extLst>
          </p:nvPr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7111342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65439674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3331798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45991162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73485896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86520245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12810013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5504368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12829448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51199270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6617287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4100085667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00676474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42219267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66878966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12140372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4112689756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714720655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405731963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933871750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735816586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7346676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407022443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678371679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4172173375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13907309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834809976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972601629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4266685175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745202310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612440686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059499644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3871819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024742355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854589150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623771970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757209249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829259292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993577718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434024267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4289602308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070415135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057841874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7998888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926134981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687023882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049058676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056549885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239310049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79472144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227519294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399677501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567097283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918232941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1720235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867317372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737071962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505170691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245864795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093469015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96072193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71419918"/>
      </p:ext>
    </p:extLst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806403306"/>
      </p:ext>
    </p:extLst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402779880"/>
      </p:ext>
    </p:extLst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166206028"/>
      </p:ext>
    </p:extLst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90659853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607262957"/>
      </p:ext>
    </p:extLst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956938240"/>
      </p:ext>
    </p:extLst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4167925421"/>
      </p:ext>
    </p:extLst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581287180"/>
      </p:ext>
    </p:extLst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66523576"/>
      </p:ext>
    </p:extLst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4192333686"/>
      </p:ext>
    </p:extLst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50146815"/>
      </p:ext>
    </p:extLst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627817860"/>
      </p:ext>
    </p:extLst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277120946"/>
      </p:ext>
    </p:extLst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194919778"/>
      </p:ext>
    </p:extLst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90062799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449245406"/>
      </p:ext>
    </p:extLst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509538699"/>
      </p:ext>
    </p:extLst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724828352"/>
      </p:ext>
    </p:extLst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612802076"/>
      </p:ext>
    </p:extLst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1233759519"/>
      </p:ext>
    </p:extLst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510201339"/>
      </p:ext>
    </p:extLst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22831414"/>
      </p:ext>
    </p:extLst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2377141207"/>
      </p:ext>
    </p:extLst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580474156"/>
      </p:ext>
    </p:extLst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264126210"/>
      </p:ext>
    </p:extLst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1C56EA96-EDB7-4012-87EE-ACE1D9515F1E}"/>
              </a:ext>
            </a:extLst>
          </p:cNvPr>
          <p:cNvGraphicFramePr>
            <a:graphicFrameLocks noGrp="1"/>
          </p:cNvGraphicFramePr>
          <p:nvPr/>
        </p:nvGraphicFramePr>
        <p:xfrm>
          <a:off x="514830" y="1200977"/>
          <a:ext cx="4456740" cy="65129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14723">
                  <a:extLst>
                    <a:ext uri="{9D8B030D-6E8A-4147-A177-3AD203B41FA5}">
                      <a16:colId xmlns:a16="http://schemas.microsoft.com/office/drawing/2014/main" val="3935253744"/>
                    </a:ext>
                  </a:extLst>
                </a:gridCol>
                <a:gridCol w="607039">
                  <a:extLst>
                    <a:ext uri="{9D8B030D-6E8A-4147-A177-3AD203B41FA5}">
                      <a16:colId xmlns:a16="http://schemas.microsoft.com/office/drawing/2014/main" val="1492783972"/>
                    </a:ext>
                  </a:extLst>
                </a:gridCol>
                <a:gridCol w="591670">
                  <a:extLst>
                    <a:ext uri="{9D8B030D-6E8A-4147-A177-3AD203B41FA5}">
                      <a16:colId xmlns:a16="http://schemas.microsoft.com/office/drawing/2014/main" val="2131327884"/>
                    </a:ext>
                  </a:extLst>
                </a:gridCol>
                <a:gridCol w="591671">
                  <a:extLst>
                    <a:ext uri="{9D8B030D-6E8A-4147-A177-3AD203B41FA5}">
                      <a16:colId xmlns:a16="http://schemas.microsoft.com/office/drawing/2014/main" val="2669811195"/>
                    </a:ext>
                  </a:extLst>
                </a:gridCol>
                <a:gridCol w="991240">
                  <a:extLst>
                    <a:ext uri="{9D8B030D-6E8A-4147-A177-3AD203B41FA5}">
                      <a16:colId xmlns:a16="http://schemas.microsoft.com/office/drawing/2014/main" val="932464445"/>
                    </a:ext>
                  </a:extLst>
                </a:gridCol>
                <a:gridCol w="1060397">
                  <a:extLst>
                    <a:ext uri="{9D8B030D-6E8A-4147-A177-3AD203B41FA5}">
                      <a16:colId xmlns:a16="http://schemas.microsoft.com/office/drawing/2014/main" val="3394240190"/>
                    </a:ext>
                  </a:extLst>
                </a:gridCol>
              </a:tblGrid>
              <a:tr h="271371"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Date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Start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End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Total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Destination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>
                          <a:latin typeface="Bell MT" panose="02020503060305020303" pitchFamily="18" charset="0"/>
                        </a:rPr>
                        <a:t>Notes</a:t>
                      </a:r>
                      <a:endParaRPr lang="en-GB" b="1" dirty="0">
                        <a:latin typeface="Bell MT" panose="02020503060305020303" pitchFamily="18" charset="0"/>
                      </a:endParaRP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5186892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2225915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622562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72538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313271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863215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661922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184618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6591937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035239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7091682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5393311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389518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898417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45896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869661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26839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2989633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0658459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4998476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1560930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8584994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913562"/>
                  </a:ext>
                </a:extLst>
              </a:tr>
              <a:tr h="271371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2864017"/>
                  </a:ext>
                </a:extLst>
              </a:tr>
            </a:tbl>
          </a:graphicData>
        </a:graphic>
      </p:graphicFrame>
      <p:pic>
        <p:nvPicPr>
          <p:cNvPr id="12" name="Picture 11">
            <a:extLst>
              <a:ext uri="{FF2B5EF4-FFF2-40B4-BE49-F238E27FC236}">
                <a16:creationId xmlns:a16="http://schemas.microsoft.com/office/drawing/2014/main" id="{763474AC-9159-48DF-B30A-2390B20C482F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75000"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33000"/>
                    </a14:imgEffect>
                    <a14:imgEffect>
                      <a14:brightnessContrast bright="4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0166" y="456954"/>
            <a:ext cx="840914" cy="675798"/>
          </a:xfrm>
          <a:prstGeom prst="rect">
            <a:avLst/>
          </a:prstGeom>
        </p:spPr>
      </p:pic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16F54B4-FB50-43B1-9E4E-99C2C7650CAA}"/>
              </a:ext>
            </a:extLst>
          </p:cNvPr>
          <p:cNvSpPr/>
          <p:nvPr/>
        </p:nvSpPr>
        <p:spPr>
          <a:xfrm>
            <a:off x="2924708" y="577675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Model/Make: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5E7B45B5-3198-4821-93A9-7AD9C7B6E470}"/>
              </a:ext>
            </a:extLst>
          </p:cNvPr>
          <p:cNvSpPr/>
          <p:nvPr/>
        </p:nvSpPr>
        <p:spPr>
          <a:xfrm>
            <a:off x="2924707" y="889326"/>
            <a:ext cx="2044008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000" dirty="0">
                <a:solidFill>
                  <a:schemeClr val="tx1"/>
                </a:solidFill>
                <a:latin typeface="Bell MT" panose="02020503060305020303" pitchFamily="18" charset="0"/>
              </a:rPr>
              <a:t>Year:</a:t>
            </a:r>
            <a:endParaRPr lang="en-GB" sz="1000" dirty="0">
              <a:solidFill>
                <a:schemeClr val="tx1"/>
              </a:solidFill>
              <a:latin typeface="Bell MT" panose="02020503060305020303" pitchFamily="18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399D8D5-E057-44EF-9017-4911BE5D4853}"/>
              </a:ext>
            </a:extLst>
          </p:cNvPr>
          <p:cNvSpPr txBox="1"/>
          <p:nvPr/>
        </p:nvSpPr>
        <p:spPr>
          <a:xfrm>
            <a:off x="1444046" y="457200"/>
            <a:ext cx="145042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100" dirty="0">
                <a:latin typeface="Bell MT" panose="02020503060305020303" pitchFamily="18" charset="0"/>
              </a:rPr>
              <a:t>Mileage Log Book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DE2A5C6E-E9EE-49CE-BB7D-9FB518B116A3}"/>
              </a:ext>
            </a:extLst>
          </p:cNvPr>
          <p:cNvSpPr/>
          <p:nvPr/>
        </p:nvSpPr>
        <p:spPr>
          <a:xfrm>
            <a:off x="1371081" y="1004586"/>
            <a:ext cx="1372120" cy="230521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Bell MT" panose="02020503060305020303" pitchFamily="18" charset="0"/>
              </a:rPr>
              <a:t>ODOMETER</a:t>
            </a:r>
          </a:p>
        </p:txBody>
      </p:sp>
    </p:spTree>
    <p:extLst>
      <p:ext uri="{BB962C8B-B14F-4D97-AF65-F5344CB8AC3E}">
        <p14:creationId xmlns:p14="http://schemas.microsoft.com/office/powerpoint/2010/main" val="3952214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57</TotalTime>
  <Words>1606</Words>
  <Application>Microsoft Office PowerPoint</Application>
  <PresentationFormat>Custom</PresentationFormat>
  <Paragraphs>1001</Paragraphs>
  <Slides>101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101</vt:i4>
      </vt:variant>
    </vt:vector>
  </HeadingPairs>
  <TitlesOfParts>
    <vt:vector size="106" baseType="lpstr">
      <vt:lpstr>Arial</vt:lpstr>
      <vt:lpstr>Bell MT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Mastery Templates</dc:creator>
  <cp:lastModifiedBy>MasteryTemplates</cp:lastModifiedBy>
  <cp:revision>6</cp:revision>
  <dcterms:created xsi:type="dcterms:W3CDTF">2020-03-11T12:48:19Z</dcterms:created>
  <dcterms:modified xsi:type="dcterms:W3CDTF">2020-03-12T17:49:49Z</dcterms:modified>
</cp:coreProperties>
</file>

<file path=docProps/thumbnail.jpeg>
</file>