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401" r:id="rId25"/>
    <p:sldId id="402" r:id="rId26"/>
    <p:sldId id="403" r:id="rId27"/>
    <p:sldId id="404" r:id="rId28"/>
    <p:sldId id="405" r:id="rId29"/>
    <p:sldId id="406" r:id="rId30"/>
    <p:sldId id="407" r:id="rId31"/>
    <p:sldId id="408" r:id="rId32"/>
    <p:sldId id="409" r:id="rId33"/>
    <p:sldId id="410" r:id="rId34"/>
    <p:sldId id="411" r:id="rId35"/>
    <p:sldId id="412" r:id="rId36"/>
    <p:sldId id="413" r:id="rId37"/>
    <p:sldId id="414" r:id="rId38"/>
    <p:sldId id="415" r:id="rId39"/>
    <p:sldId id="416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6" r:id="rId50"/>
    <p:sldId id="427" r:id="rId51"/>
    <p:sldId id="428" r:id="rId52"/>
    <p:sldId id="429" r:id="rId53"/>
    <p:sldId id="430" r:id="rId54"/>
    <p:sldId id="431" r:id="rId55"/>
    <p:sldId id="432" r:id="rId56"/>
    <p:sldId id="433" r:id="rId57"/>
    <p:sldId id="434" r:id="rId58"/>
    <p:sldId id="435" r:id="rId59"/>
    <p:sldId id="436" r:id="rId60"/>
    <p:sldId id="437" r:id="rId61"/>
    <p:sldId id="438" r:id="rId62"/>
    <p:sldId id="439" r:id="rId63"/>
    <p:sldId id="440" r:id="rId64"/>
    <p:sldId id="441" r:id="rId65"/>
    <p:sldId id="442" r:id="rId66"/>
    <p:sldId id="443" r:id="rId67"/>
    <p:sldId id="444" r:id="rId68"/>
    <p:sldId id="445" r:id="rId69"/>
    <p:sldId id="446" r:id="rId70"/>
    <p:sldId id="447" r:id="rId71"/>
    <p:sldId id="448" r:id="rId72"/>
    <p:sldId id="449" r:id="rId73"/>
    <p:sldId id="450" r:id="rId74"/>
    <p:sldId id="451" r:id="rId75"/>
    <p:sldId id="452" r:id="rId76"/>
    <p:sldId id="453" r:id="rId77"/>
    <p:sldId id="454" r:id="rId78"/>
    <p:sldId id="455" r:id="rId79"/>
    <p:sldId id="456" r:id="rId80"/>
    <p:sldId id="457" r:id="rId81"/>
    <p:sldId id="458" r:id="rId82"/>
    <p:sldId id="459" r:id="rId83"/>
    <p:sldId id="460" r:id="rId84"/>
    <p:sldId id="461" r:id="rId85"/>
    <p:sldId id="462" r:id="rId86"/>
    <p:sldId id="463" r:id="rId87"/>
    <p:sldId id="464" r:id="rId88"/>
    <p:sldId id="465" r:id="rId89"/>
    <p:sldId id="466" r:id="rId90"/>
    <p:sldId id="467" r:id="rId91"/>
    <p:sldId id="468" r:id="rId92"/>
    <p:sldId id="469" r:id="rId93"/>
    <p:sldId id="470" r:id="rId94"/>
    <p:sldId id="471" r:id="rId95"/>
    <p:sldId id="472" r:id="rId96"/>
    <p:sldId id="473" r:id="rId97"/>
    <p:sldId id="474" r:id="rId98"/>
    <p:sldId id="475" r:id="rId99"/>
    <p:sldId id="476" r:id="rId100"/>
    <p:sldId id="477" r:id="rId101"/>
    <p:sldId id="478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3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38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1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723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9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16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8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1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43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1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6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03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0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1775691" y="1228514"/>
            <a:ext cx="4221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Britannic Bold" panose="020B0903060703020204" pitchFamily="34" charset="0"/>
              </a:rPr>
              <a:t>This Book Belongs To:</a:t>
            </a:r>
            <a:endParaRPr lang="en-GB" sz="3200" dirty="0">
              <a:latin typeface="Britannic Bold" panose="020B0903060703020204" pitchFamily="34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2F8340D-3955-49E3-A678-778F00B8CE29}"/>
              </a:ext>
            </a:extLst>
          </p:cNvPr>
          <p:cNvSpPr/>
          <p:nvPr/>
        </p:nvSpPr>
        <p:spPr>
          <a:xfrm>
            <a:off x="1775691" y="2114258"/>
            <a:ext cx="4221017" cy="685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9433F7-BA3E-46C2-A332-968A4185B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86" y="3101027"/>
            <a:ext cx="6107226" cy="530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7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619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7859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42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89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1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83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77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023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50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4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05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4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614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660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56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23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00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848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798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4991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677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16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62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06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843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136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297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9544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942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672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988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119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257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30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019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5099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035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7820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990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5642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156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2080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2035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2669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5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892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6081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85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62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8195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3920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118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045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5030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80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030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3392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3753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611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48282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21929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672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9918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4580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0057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99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9076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5352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1756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7276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002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5168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4206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4268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3265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6360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87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4039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3244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58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1506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68622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0627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5104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2786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5784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0813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21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391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3018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44846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2663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9208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3920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009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23125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4039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69439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1916781" y="705950"/>
            <a:ext cx="4144116" cy="3645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1971912" y="685038"/>
            <a:ext cx="690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Day: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3854179" y="691051"/>
            <a:ext cx="78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ritannic Bold" panose="020B0903060703020204" pitchFamily="34" charset="0"/>
              </a:rPr>
              <a:t>Date: 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57BDF66-F0FF-416D-91E7-059007D50D64}"/>
              </a:ext>
            </a:extLst>
          </p:cNvPr>
          <p:cNvSpPr/>
          <p:nvPr/>
        </p:nvSpPr>
        <p:spPr>
          <a:xfrm>
            <a:off x="495300" y="1462695"/>
            <a:ext cx="6781800" cy="349808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D0D836-1B06-4170-A29A-F8E25D1CE39D}"/>
              </a:ext>
            </a:extLst>
          </p:cNvPr>
          <p:cNvCxnSpPr>
            <a:cxnSpLocks/>
          </p:cNvCxnSpPr>
          <p:nvPr/>
        </p:nvCxnSpPr>
        <p:spPr>
          <a:xfrm flipV="1">
            <a:off x="461918" y="5256245"/>
            <a:ext cx="6848564" cy="248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F1C951-5EB4-42CC-9C26-A8CB0DC6C1AA}"/>
              </a:ext>
            </a:extLst>
          </p:cNvPr>
          <p:cNvCxnSpPr>
            <a:cxnSpLocks/>
          </p:cNvCxnSpPr>
          <p:nvPr/>
        </p:nvCxnSpPr>
        <p:spPr>
          <a:xfrm>
            <a:off x="470366" y="5881395"/>
            <a:ext cx="6840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516E913-84FE-4187-AF36-E5CC6FE5A63F}"/>
              </a:ext>
            </a:extLst>
          </p:cNvPr>
          <p:cNvCxnSpPr>
            <a:cxnSpLocks/>
          </p:cNvCxnSpPr>
          <p:nvPr/>
        </p:nvCxnSpPr>
        <p:spPr>
          <a:xfrm>
            <a:off x="470366" y="5567265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70B586D-4D43-4F1D-98B9-29CF959ABC6B}"/>
              </a:ext>
            </a:extLst>
          </p:cNvPr>
          <p:cNvCxnSpPr>
            <a:cxnSpLocks/>
          </p:cNvCxnSpPr>
          <p:nvPr/>
        </p:nvCxnSpPr>
        <p:spPr>
          <a:xfrm>
            <a:off x="470366" y="6195525"/>
            <a:ext cx="6840116" cy="18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FB3F82C-0E8A-40DD-874D-8DA9E3AA3305}"/>
              </a:ext>
            </a:extLst>
          </p:cNvPr>
          <p:cNvCxnSpPr>
            <a:cxnSpLocks/>
          </p:cNvCxnSpPr>
          <p:nvPr/>
        </p:nvCxnSpPr>
        <p:spPr>
          <a:xfrm>
            <a:off x="470366" y="6805124"/>
            <a:ext cx="68491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5520D94-6336-4422-836D-C41BCE46968A}"/>
              </a:ext>
            </a:extLst>
          </p:cNvPr>
          <p:cNvCxnSpPr>
            <a:cxnSpLocks/>
          </p:cNvCxnSpPr>
          <p:nvPr/>
        </p:nvCxnSpPr>
        <p:spPr>
          <a:xfrm>
            <a:off x="470366" y="6490994"/>
            <a:ext cx="68401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7702C9E-A80B-41B1-AB5A-F43311D17AFB}"/>
              </a:ext>
            </a:extLst>
          </p:cNvPr>
          <p:cNvCxnSpPr>
            <a:cxnSpLocks/>
          </p:cNvCxnSpPr>
          <p:nvPr/>
        </p:nvCxnSpPr>
        <p:spPr>
          <a:xfrm>
            <a:off x="461918" y="7141027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F15F6C-EAC3-4708-8DF0-C0E64A9DB643}"/>
              </a:ext>
            </a:extLst>
          </p:cNvPr>
          <p:cNvCxnSpPr>
            <a:cxnSpLocks/>
          </p:cNvCxnSpPr>
          <p:nvPr/>
        </p:nvCxnSpPr>
        <p:spPr>
          <a:xfrm>
            <a:off x="461918" y="774129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946B324-6F88-4A01-AC3A-361BC10448D9}"/>
              </a:ext>
            </a:extLst>
          </p:cNvPr>
          <p:cNvCxnSpPr>
            <a:cxnSpLocks/>
          </p:cNvCxnSpPr>
          <p:nvPr/>
        </p:nvCxnSpPr>
        <p:spPr>
          <a:xfrm>
            <a:off x="461918" y="7427166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22A4E85-F827-4D9A-BF35-BA9BF774E5C1}"/>
              </a:ext>
            </a:extLst>
          </p:cNvPr>
          <p:cNvCxnSpPr>
            <a:cxnSpLocks/>
          </p:cNvCxnSpPr>
          <p:nvPr/>
        </p:nvCxnSpPr>
        <p:spPr>
          <a:xfrm>
            <a:off x="461918" y="8064756"/>
            <a:ext cx="68485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755380D-23CB-421C-A0AF-1C73EB26B0BC}"/>
              </a:ext>
            </a:extLst>
          </p:cNvPr>
          <p:cNvCxnSpPr>
            <a:cxnSpLocks/>
          </p:cNvCxnSpPr>
          <p:nvPr/>
        </p:nvCxnSpPr>
        <p:spPr>
          <a:xfrm>
            <a:off x="461918" y="8665025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3D5A153-2E63-460F-A750-2A59FE2EB988}"/>
              </a:ext>
            </a:extLst>
          </p:cNvPr>
          <p:cNvCxnSpPr>
            <a:cxnSpLocks/>
          </p:cNvCxnSpPr>
          <p:nvPr/>
        </p:nvCxnSpPr>
        <p:spPr>
          <a:xfrm>
            <a:off x="461918" y="8350895"/>
            <a:ext cx="68485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A9DB69-BD2D-4E6A-ADFA-51D85F5000C0}"/>
              </a:ext>
            </a:extLst>
          </p:cNvPr>
          <p:cNvCxnSpPr>
            <a:cxnSpLocks/>
          </p:cNvCxnSpPr>
          <p:nvPr/>
        </p:nvCxnSpPr>
        <p:spPr>
          <a:xfrm>
            <a:off x="461918" y="8991597"/>
            <a:ext cx="68742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F64AD6-64BF-4349-ADFE-C0A45774D409}"/>
              </a:ext>
            </a:extLst>
          </p:cNvPr>
          <p:cNvCxnSpPr>
            <a:cxnSpLocks/>
          </p:cNvCxnSpPr>
          <p:nvPr/>
        </p:nvCxnSpPr>
        <p:spPr>
          <a:xfrm>
            <a:off x="478609" y="9591866"/>
            <a:ext cx="6857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5113CD1-7BC1-4CCE-B9AF-FC3616255774}"/>
              </a:ext>
            </a:extLst>
          </p:cNvPr>
          <p:cNvCxnSpPr>
            <a:cxnSpLocks/>
          </p:cNvCxnSpPr>
          <p:nvPr/>
        </p:nvCxnSpPr>
        <p:spPr>
          <a:xfrm>
            <a:off x="478609" y="9277736"/>
            <a:ext cx="685758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6A33392-B954-4CB9-9D76-AE06BB0DB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2" y="631925"/>
            <a:ext cx="1093509" cy="73470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7CA2BB-1275-4913-BD48-66964C87C2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09907" y="631925"/>
            <a:ext cx="1093509" cy="73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01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405</Words>
  <Application>Microsoft Office PowerPoint</Application>
  <PresentationFormat>Custom</PresentationFormat>
  <Paragraphs>201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Britannic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23</cp:revision>
  <dcterms:created xsi:type="dcterms:W3CDTF">2020-02-11T22:32:03Z</dcterms:created>
  <dcterms:modified xsi:type="dcterms:W3CDTF">2020-03-12T01:05:23Z</dcterms:modified>
</cp:coreProperties>
</file>