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2" r:id="rId97"/>
    <p:sldId id="353" r:id="rId98"/>
    <p:sldId id="354" r:id="rId99"/>
    <p:sldId id="355" r:id="rId100"/>
    <p:sldId id="356" r:id="rId101"/>
    <p:sldId id="357" r:id="rId102"/>
    <p:sldId id="358" r:id="rId103"/>
    <p:sldId id="359" r:id="rId104"/>
    <p:sldId id="360" r:id="rId105"/>
    <p:sldId id="361" r:id="rId106"/>
    <p:sldId id="362" r:id="rId107"/>
    <p:sldId id="363" r:id="rId108"/>
    <p:sldId id="364" r:id="rId109"/>
    <p:sldId id="365" r:id="rId110"/>
    <p:sldId id="366" r:id="rId111"/>
    <p:sldId id="367" r:id="rId112"/>
    <p:sldId id="368" r:id="rId113"/>
    <p:sldId id="369" r:id="rId114"/>
    <p:sldId id="370" r:id="rId115"/>
    <p:sldId id="371" r:id="rId116"/>
    <p:sldId id="372" r:id="rId117"/>
    <p:sldId id="373" r:id="rId118"/>
    <p:sldId id="374" r:id="rId119"/>
    <p:sldId id="375" r:id="rId120"/>
    <p:sldId id="376" r:id="rId121"/>
    <p:sldId id="377" r:id="rId122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36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6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320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400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816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5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854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323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51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456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046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478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04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48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8AB4E1-BE57-4249-A590-68E10838BE54}"/>
              </a:ext>
            </a:extLst>
          </p:cNvPr>
          <p:cNvSpPr txBox="1"/>
          <p:nvPr/>
        </p:nvSpPr>
        <p:spPr>
          <a:xfrm>
            <a:off x="864154" y="1706880"/>
            <a:ext cx="37580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entury Schoolbook" panose="02040604050505020304" pitchFamily="18" charset="0"/>
              </a:rPr>
              <a:t>This Journal Belongs To</a:t>
            </a:r>
            <a:endParaRPr lang="en-GB" sz="2400" dirty="0">
              <a:latin typeface="Century Schoolbook" panose="020406040505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55C19AC-B8DB-4B11-B00D-F50B9E7D4812}"/>
              </a:ext>
            </a:extLst>
          </p:cNvPr>
          <p:cNvCxnSpPr>
            <a:cxnSpLocks/>
          </p:cNvCxnSpPr>
          <p:nvPr/>
        </p:nvCxnSpPr>
        <p:spPr>
          <a:xfrm>
            <a:off x="1268730" y="2606040"/>
            <a:ext cx="276606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FC4A9590-66F3-4760-8B49-5EA16A38F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39" y="3326026"/>
            <a:ext cx="3408801" cy="273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441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30755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2913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161157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22602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6005971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813182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197998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61425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10291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91763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8709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730936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467900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2929767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927083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303194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025553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620309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056329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386565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527020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4082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737835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538221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945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25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482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5969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232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4630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1100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7508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149557"/>
              </p:ext>
            </p:extLst>
          </p:nvPr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672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5055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0673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2863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59783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9681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28213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1335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6989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226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4014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89158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455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0213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1122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38786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345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32751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2773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57774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285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9342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9526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4730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0770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2694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43348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9636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9279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0338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68932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2549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589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59818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94269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040410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01330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78604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1624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090541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24511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48245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65598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301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35224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16614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09407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81558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3172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25741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26351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9480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38035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66394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758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22943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18670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674516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69375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073672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2392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75870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1605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514603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50228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262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55947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66747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737888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12403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2680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1200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2405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53066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52922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3834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7667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47545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905088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63128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05636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76261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08473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9375330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47795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126157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62646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2B5C967-6867-4F6A-BE9B-67BD52AC4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03" y="601272"/>
            <a:ext cx="495618" cy="39765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FC9703-59F6-48FF-ADD5-5B12B4F4C38C}"/>
              </a:ext>
            </a:extLst>
          </p:cNvPr>
          <p:cNvCxnSpPr>
            <a:cxnSpLocks/>
          </p:cNvCxnSpPr>
          <p:nvPr/>
        </p:nvCxnSpPr>
        <p:spPr>
          <a:xfrm>
            <a:off x="2743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801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4</Words>
  <Application>Microsoft Office PowerPoint</Application>
  <PresentationFormat>Custom</PresentationFormat>
  <Paragraphs>1</Paragraphs>
  <Slides>121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121</vt:i4>
      </vt:variant>
    </vt:vector>
  </HeadingPairs>
  <TitlesOfParts>
    <vt:vector size="126" baseType="lpstr">
      <vt:lpstr>Arial</vt:lpstr>
      <vt:lpstr>Calibri</vt:lpstr>
      <vt:lpstr>Calibri Light</vt:lpstr>
      <vt:lpstr>Century Schoolbook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5</cp:revision>
  <dcterms:created xsi:type="dcterms:W3CDTF">2020-02-25T09:47:11Z</dcterms:created>
  <dcterms:modified xsi:type="dcterms:W3CDTF">2020-03-12T01:02:57Z</dcterms:modified>
</cp:coreProperties>
</file>