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8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CE7385A-F4E1-42C7-AC60-828F98BCAD2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D861DC-9E5C-47DA-9E3E-DC4C521E4A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305" y="660410"/>
            <a:ext cx="4631789" cy="49612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1043E5-C63A-4DBA-934F-63B914F9D649}"/>
              </a:ext>
            </a:extLst>
          </p:cNvPr>
          <p:cNvSpPr txBox="1"/>
          <p:nvPr/>
        </p:nvSpPr>
        <p:spPr>
          <a:xfrm>
            <a:off x="2353591" y="2117714"/>
            <a:ext cx="3065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This Ledger Belongs To</a:t>
            </a:r>
            <a:endParaRPr lang="en-GB" sz="2000" dirty="0">
              <a:latin typeface="Bell MT" panose="02020503060305020303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0851E4-FE7E-4409-BF76-2F3D5E9618CD}"/>
              </a:ext>
            </a:extLst>
          </p:cNvPr>
          <p:cNvCxnSpPr>
            <a:cxnSpLocks/>
          </p:cNvCxnSpPr>
          <p:nvPr/>
        </p:nvCxnSpPr>
        <p:spPr>
          <a:xfrm>
            <a:off x="2411480" y="2771826"/>
            <a:ext cx="27206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DE9F39-68A7-48C7-B77D-6A120E4BAFF1}"/>
              </a:ext>
            </a:extLst>
          </p:cNvPr>
          <p:cNvCxnSpPr>
            <a:cxnSpLocks/>
          </p:cNvCxnSpPr>
          <p:nvPr/>
        </p:nvCxnSpPr>
        <p:spPr>
          <a:xfrm>
            <a:off x="2411480" y="3225884"/>
            <a:ext cx="27206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7682783-2AEC-4119-A947-ED612D55AB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682" y="6282067"/>
            <a:ext cx="3756257" cy="25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48320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24901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78531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96489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22938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5510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49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275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582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41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89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611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253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71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64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728899"/>
              </p:ext>
            </p:extLst>
          </p:nvPr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158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2085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2689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616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198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429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3556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72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8635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252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392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2603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7729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9375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1819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3538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4125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2483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520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006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5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674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908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231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0761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9824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7540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1553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7784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523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1493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17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8133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21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2662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0687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1307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391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345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3188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8403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309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037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70006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932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12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7541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8222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287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85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57907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15892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1878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3319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73498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3407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6394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16622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4895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6377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76636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3722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23000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962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95613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7828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16954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567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1490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808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27037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60222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3907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14782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120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70511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17978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58821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73277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8350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36122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31762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37644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9660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6519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3058E9F-F4C7-42B5-AABE-13CFD9F26738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1" cy="8439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7613">
                  <a:extLst>
                    <a:ext uri="{9D8B030D-6E8A-4147-A177-3AD203B41FA5}">
                      <a16:colId xmlns:a16="http://schemas.microsoft.com/office/drawing/2014/main" val="243528932"/>
                    </a:ext>
                  </a:extLst>
                </a:gridCol>
                <a:gridCol w="871671">
                  <a:extLst>
                    <a:ext uri="{9D8B030D-6E8A-4147-A177-3AD203B41FA5}">
                      <a16:colId xmlns:a16="http://schemas.microsoft.com/office/drawing/2014/main" val="3538447391"/>
                    </a:ext>
                  </a:extLst>
                </a:gridCol>
                <a:gridCol w="1243413">
                  <a:extLst>
                    <a:ext uri="{9D8B030D-6E8A-4147-A177-3AD203B41FA5}">
                      <a16:colId xmlns:a16="http://schemas.microsoft.com/office/drawing/2014/main" val="2006720665"/>
                    </a:ext>
                  </a:extLst>
                </a:gridCol>
                <a:gridCol w="1269051">
                  <a:extLst>
                    <a:ext uri="{9D8B030D-6E8A-4147-A177-3AD203B41FA5}">
                      <a16:colId xmlns:a16="http://schemas.microsoft.com/office/drawing/2014/main" val="4285302192"/>
                    </a:ext>
                  </a:extLst>
                </a:gridCol>
                <a:gridCol w="1783643">
                  <a:extLst>
                    <a:ext uri="{9D8B030D-6E8A-4147-A177-3AD203B41FA5}">
                      <a16:colId xmlns:a16="http://schemas.microsoft.com/office/drawing/2014/main" val="928408348"/>
                    </a:ext>
                  </a:extLst>
                </a:gridCol>
                <a:gridCol w="1132610">
                  <a:extLst>
                    <a:ext uri="{9D8B030D-6E8A-4147-A177-3AD203B41FA5}">
                      <a16:colId xmlns:a16="http://schemas.microsoft.com/office/drawing/2014/main" val="3938912796"/>
                    </a:ext>
                  </a:extLst>
                </a:gridCol>
              </a:tblGrid>
              <a:tr h="199497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Income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Expenses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8384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90835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38560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81288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60439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46326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09304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458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6102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590801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74997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73109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41959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7951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37459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04226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905568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258990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598884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4621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80112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62450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3147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06335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856633"/>
                  </a:ext>
                </a:extLst>
              </a:tr>
              <a:tr h="19949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662223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E8A223C-A269-443F-AA68-D358AB9D7568}"/>
              </a:ext>
            </a:extLst>
          </p:cNvPr>
          <p:cNvSpPr/>
          <p:nvPr/>
        </p:nvSpPr>
        <p:spPr>
          <a:xfrm>
            <a:off x="457200" y="624185"/>
            <a:ext cx="2130136" cy="2590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Week: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96C1D2-7B6E-4A13-AAD2-61C880B11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72" y="545077"/>
            <a:ext cx="828942" cy="56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557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836</Words>
  <Application>Microsoft Office PowerPoint</Application>
  <PresentationFormat>Custom</PresentationFormat>
  <Paragraphs>729</Paragraphs>
  <Slides>105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0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6</cp:revision>
  <dcterms:created xsi:type="dcterms:W3CDTF">2020-03-11T12:48:19Z</dcterms:created>
  <dcterms:modified xsi:type="dcterms:W3CDTF">2020-03-13T00:31:42Z</dcterms:modified>
</cp:coreProperties>
</file>