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72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</p:sldIdLst>
  <p:sldSz cx="7772400" cy="100584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7009" autoAdjust="0"/>
    <p:restoredTop sz="94660"/>
  </p:normalViewPr>
  <p:slideViewPr>
    <p:cSldViewPr snapToGrid="0">
      <p:cViewPr varScale="1">
        <p:scale>
          <a:sx n="102" d="100"/>
          <a:sy n="102" d="100"/>
        </p:scale>
        <p:origin x="2190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582930" y="1646133"/>
            <a:ext cx="6606540" cy="3501813"/>
          </a:xfrm>
        </p:spPr>
        <p:txBody>
          <a:bodyPr anchor="b"/>
          <a:lstStyle>
            <a:lvl1pPr algn="ctr">
              <a:defRPr sz="51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971550" y="5282989"/>
            <a:ext cx="5829300" cy="2428451"/>
          </a:xfrm>
        </p:spPr>
        <p:txBody>
          <a:bodyPr/>
          <a:lstStyle>
            <a:lvl1pPr marL="0" indent="0" algn="ctr">
              <a:buNone/>
              <a:defRPr sz="2040"/>
            </a:lvl1pPr>
            <a:lvl2pPr marL="388620" indent="0" algn="ctr">
              <a:buNone/>
              <a:defRPr sz="1700"/>
            </a:lvl2pPr>
            <a:lvl3pPr marL="777240" indent="0" algn="ctr">
              <a:buNone/>
              <a:defRPr sz="1530"/>
            </a:lvl3pPr>
            <a:lvl4pPr marL="1165860" indent="0" algn="ctr">
              <a:buNone/>
              <a:defRPr sz="1360"/>
            </a:lvl4pPr>
            <a:lvl5pPr marL="1554480" indent="0" algn="ctr">
              <a:buNone/>
              <a:defRPr sz="1360"/>
            </a:lvl5pPr>
            <a:lvl6pPr marL="1943100" indent="0" algn="ctr">
              <a:buNone/>
              <a:defRPr sz="1360"/>
            </a:lvl6pPr>
            <a:lvl7pPr marL="2331720" indent="0" algn="ctr">
              <a:buNone/>
              <a:defRPr sz="1360"/>
            </a:lvl7pPr>
            <a:lvl8pPr marL="2720340" indent="0" algn="ctr">
              <a:buNone/>
              <a:defRPr sz="1360"/>
            </a:lvl8pPr>
            <a:lvl9pPr marL="3108960" indent="0" algn="ctr">
              <a:buNone/>
              <a:defRPr sz="136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30537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5340799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5562124" y="535517"/>
            <a:ext cx="1675924" cy="8524029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534353" y="535517"/>
            <a:ext cx="4930616" cy="8524029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4800831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3743852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0305" y="2507618"/>
            <a:ext cx="6703695" cy="4184014"/>
          </a:xfrm>
        </p:spPr>
        <p:txBody>
          <a:bodyPr anchor="b"/>
          <a:lstStyle>
            <a:lvl1pPr>
              <a:defRPr sz="51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0305" y="6731215"/>
            <a:ext cx="6703695" cy="2200274"/>
          </a:xfrm>
        </p:spPr>
        <p:txBody>
          <a:bodyPr/>
          <a:lstStyle>
            <a:lvl1pPr marL="0" indent="0">
              <a:buNone/>
              <a:defRPr sz="2040">
                <a:solidFill>
                  <a:schemeClr val="tx1"/>
                </a:solidFill>
              </a:defRPr>
            </a:lvl1pPr>
            <a:lvl2pPr marL="388620" indent="0">
              <a:buNone/>
              <a:defRPr sz="1700">
                <a:solidFill>
                  <a:schemeClr val="tx1">
                    <a:tint val="75000"/>
                  </a:schemeClr>
                </a:solidFill>
              </a:defRPr>
            </a:lvl2pPr>
            <a:lvl3pPr marL="777240" indent="0">
              <a:buNone/>
              <a:defRPr sz="1530">
                <a:solidFill>
                  <a:schemeClr val="tx1">
                    <a:tint val="75000"/>
                  </a:schemeClr>
                </a:solidFill>
              </a:defRPr>
            </a:lvl3pPr>
            <a:lvl4pPr marL="116586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4pPr>
            <a:lvl5pPr marL="155448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5pPr>
            <a:lvl6pPr marL="194310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6pPr>
            <a:lvl7pPr marL="233172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7pPr>
            <a:lvl8pPr marL="272034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8pPr>
            <a:lvl9pPr marL="3108960" indent="0">
              <a:buNone/>
              <a:defRPr sz="136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69470630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534353" y="2677584"/>
            <a:ext cx="3303270" cy="63819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934778" y="2677584"/>
            <a:ext cx="3303270" cy="63819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4752011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5365" y="535519"/>
            <a:ext cx="6703695" cy="1944159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5366" y="2465706"/>
            <a:ext cx="3288089" cy="1208404"/>
          </a:xfrm>
        </p:spPr>
        <p:txBody>
          <a:bodyPr anchor="b"/>
          <a:lstStyle>
            <a:lvl1pPr marL="0" indent="0">
              <a:buNone/>
              <a:defRPr sz="2040" b="1"/>
            </a:lvl1pPr>
            <a:lvl2pPr marL="388620" indent="0">
              <a:buNone/>
              <a:defRPr sz="1700" b="1"/>
            </a:lvl2pPr>
            <a:lvl3pPr marL="777240" indent="0">
              <a:buNone/>
              <a:defRPr sz="1530" b="1"/>
            </a:lvl3pPr>
            <a:lvl4pPr marL="1165860" indent="0">
              <a:buNone/>
              <a:defRPr sz="1360" b="1"/>
            </a:lvl4pPr>
            <a:lvl5pPr marL="1554480" indent="0">
              <a:buNone/>
              <a:defRPr sz="1360" b="1"/>
            </a:lvl5pPr>
            <a:lvl6pPr marL="1943100" indent="0">
              <a:buNone/>
              <a:defRPr sz="1360" b="1"/>
            </a:lvl6pPr>
            <a:lvl7pPr marL="2331720" indent="0">
              <a:buNone/>
              <a:defRPr sz="1360" b="1"/>
            </a:lvl7pPr>
            <a:lvl8pPr marL="2720340" indent="0">
              <a:buNone/>
              <a:defRPr sz="1360" b="1"/>
            </a:lvl8pPr>
            <a:lvl9pPr marL="3108960" indent="0">
              <a:buNone/>
              <a:defRPr sz="136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35366" y="3674110"/>
            <a:ext cx="3288089" cy="54040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3934778" y="2465706"/>
            <a:ext cx="3304282" cy="1208404"/>
          </a:xfrm>
        </p:spPr>
        <p:txBody>
          <a:bodyPr anchor="b"/>
          <a:lstStyle>
            <a:lvl1pPr marL="0" indent="0">
              <a:buNone/>
              <a:defRPr sz="2040" b="1"/>
            </a:lvl1pPr>
            <a:lvl2pPr marL="388620" indent="0">
              <a:buNone/>
              <a:defRPr sz="1700" b="1"/>
            </a:lvl2pPr>
            <a:lvl3pPr marL="777240" indent="0">
              <a:buNone/>
              <a:defRPr sz="1530" b="1"/>
            </a:lvl3pPr>
            <a:lvl4pPr marL="1165860" indent="0">
              <a:buNone/>
              <a:defRPr sz="1360" b="1"/>
            </a:lvl4pPr>
            <a:lvl5pPr marL="1554480" indent="0">
              <a:buNone/>
              <a:defRPr sz="1360" b="1"/>
            </a:lvl5pPr>
            <a:lvl6pPr marL="1943100" indent="0">
              <a:buNone/>
              <a:defRPr sz="1360" b="1"/>
            </a:lvl6pPr>
            <a:lvl7pPr marL="2331720" indent="0">
              <a:buNone/>
              <a:defRPr sz="1360" b="1"/>
            </a:lvl7pPr>
            <a:lvl8pPr marL="2720340" indent="0">
              <a:buNone/>
              <a:defRPr sz="1360" b="1"/>
            </a:lvl8pPr>
            <a:lvl9pPr marL="3108960" indent="0">
              <a:buNone/>
              <a:defRPr sz="136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3934778" y="3674110"/>
            <a:ext cx="3304282" cy="5404062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5135705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148582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3869822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5365" y="670560"/>
            <a:ext cx="2506801" cy="2346960"/>
          </a:xfrm>
        </p:spPr>
        <p:txBody>
          <a:bodyPr anchor="b"/>
          <a:lstStyle>
            <a:lvl1pPr>
              <a:defRPr sz="272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304282" y="1448226"/>
            <a:ext cx="3934778" cy="7147983"/>
          </a:xfrm>
        </p:spPr>
        <p:txBody>
          <a:bodyPr/>
          <a:lstStyle>
            <a:lvl1pPr>
              <a:defRPr sz="2720"/>
            </a:lvl1pPr>
            <a:lvl2pPr>
              <a:defRPr sz="2380"/>
            </a:lvl2pPr>
            <a:lvl3pPr>
              <a:defRPr sz="2040"/>
            </a:lvl3pPr>
            <a:lvl4pPr>
              <a:defRPr sz="1700"/>
            </a:lvl4pPr>
            <a:lvl5pPr>
              <a:defRPr sz="1700"/>
            </a:lvl5pPr>
            <a:lvl6pPr>
              <a:defRPr sz="1700"/>
            </a:lvl6pPr>
            <a:lvl7pPr>
              <a:defRPr sz="1700"/>
            </a:lvl7pPr>
            <a:lvl8pPr>
              <a:defRPr sz="1700"/>
            </a:lvl8pPr>
            <a:lvl9pPr>
              <a:defRPr sz="17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5365" y="3017520"/>
            <a:ext cx="2506801" cy="5590329"/>
          </a:xfrm>
        </p:spPr>
        <p:txBody>
          <a:bodyPr/>
          <a:lstStyle>
            <a:lvl1pPr marL="0" indent="0">
              <a:buNone/>
              <a:defRPr sz="1360"/>
            </a:lvl1pPr>
            <a:lvl2pPr marL="388620" indent="0">
              <a:buNone/>
              <a:defRPr sz="1190"/>
            </a:lvl2pPr>
            <a:lvl3pPr marL="777240" indent="0">
              <a:buNone/>
              <a:defRPr sz="1020"/>
            </a:lvl3pPr>
            <a:lvl4pPr marL="1165860" indent="0">
              <a:buNone/>
              <a:defRPr sz="850"/>
            </a:lvl4pPr>
            <a:lvl5pPr marL="1554480" indent="0">
              <a:buNone/>
              <a:defRPr sz="850"/>
            </a:lvl5pPr>
            <a:lvl6pPr marL="1943100" indent="0">
              <a:buNone/>
              <a:defRPr sz="850"/>
            </a:lvl6pPr>
            <a:lvl7pPr marL="2331720" indent="0">
              <a:buNone/>
              <a:defRPr sz="850"/>
            </a:lvl7pPr>
            <a:lvl8pPr marL="2720340" indent="0">
              <a:buNone/>
              <a:defRPr sz="850"/>
            </a:lvl8pPr>
            <a:lvl9pPr marL="3108960" indent="0">
              <a:buNone/>
              <a:defRPr sz="8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20258159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535365" y="670560"/>
            <a:ext cx="2506801" cy="2346960"/>
          </a:xfrm>
        </p:spPr>
        <p:txBody>
          <a:bodyPr anchor="b"/>
          <a:lstStyle>
            <a:lvl1pPr>
              <a:defRPr sz="272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304282" y="1448226"/>
            <a:ext cx="3934778" cy="7147983"/>
          </a:xfrm>
        </p:spPr>
        <p:txBody>
          <a:bodyPr anchor="t"/>
          <a:lstStyle>
            <a:lvl1pPr marL="0" indent="0">
              <a:buNone/>
              <a:defRPr sz="2720"/>
            </a:lvl1pPr>
            <a:lvl2pPr marL="388620" indent="0">
              <a:buNone/>
              <a:defRPr sz="2380"/>
            </a:lvl2pPr>
            <a:lvl3pPr marL="777240" indent="0">
              <a:buNone/>
              <a:defRPr sz="2040"/>
            </a:lvl3pPr>
            <a:lvl4pPr marL="1165860" indent="0">
              <a:buNone/>
              <a:defRPr sz="1700"/>
            </a:lvl4pPr>
            <a:lvl5pPr marL="1554480" indent="0">
              <a:buNone/>
              <a:defRPr sz="1700"/>
            </a:lvl5pPr>
            <a:lvl6pPr marL="1943100" indent="0">
              <a:buNone/>
              <a:defRPr sz="1700"/>
            </a:lvl6pPr>
            <a:lvl7pPr marL="2331720" indent="0">
              <a:buNone/>
              <a:defRPr sz="1700"/>
            </a:lvl7pPr>
            <a:lvl8pPr marL="2720340" indent="0">
              <a:buNone/>
              <a:defRPr sz="1700"/>
            </a:lvl8pPr>
            <a:lvl9pPr marL="3108960" indent="0">
              <a:buNone/>
              <a:defRPr sz="17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535365" y="3017520"/>
            <a:ext cx="2506801" cy="5590329"/>
          </a:xfrm>
        </p:spPr>
        <p:txBody>
          <a:bodyPr/>
          <a:lstStyle>
            <a:lvl1pPr marL="0" indent="0">
              <a:buNone/>
              <a:defRPr sz="1360"/>
            </a:lvl1pPr>
            <a:lvl2pPr marL="388620" indent="0">
              <a:buNone/>
              <a:defRPr sz="1190"/>
            </a:lvl2pPr>
            <a:lvl3pPr marL="777240" indent="0">
              <a:buNone/>
              <a:defRPr sz="1020"/>
            </a:lvl3pPr>
            <a:lvl4pPr marL="1165860" indent="0">
              <a:buNone/>
              <a:defRPr sz="850"/>
            </a:lvl4pPr>
            <a:lvl5pPr marL="1554480" indent="0">
              <a:buNone/>
              <a:defRPr sz="850"/>
            </a:lvl5pPr>
            <a:lvl6pPr marL="1943100" indent="0">
              <a:buNone/>
              <a:defRPr sz="850"/>
            </a:lvl6pPr>
            <a:lvl7pPr marL="2331720" indent="0">
              <a:buNone/>
              <a:defRPr sz="850"/>
            </a:lvl7pPr>
            <a:lvl8pPr marL="2720340" indent="0">
              <a:buNone/>
              <a:defRPr sz="850"/>
            </a:lvl8pPr>
            <a:lvl9pPr marL="3108960" indent="0">
              <a:buNone/>
              <a:defRPr sz="85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1166813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534353" y="535519"/>
            <a:ext cx="6703695" cy="1944159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534353" y="2677584"/>
            <a:ext cx="6703695" cy="638196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534353" y="9322649"/>
            <a:ext cx="1748790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2574608" y="9322649"/>
            <a:ext cx="2623185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0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5489258" y="9322649"/>
            <a:ext cx="1748790" cy="535517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0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9614908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txStyles>
    <p:titleStyle>
      <a:lvl1pPr algn="l" defTabSz="777240" rtl="0" eaLnBrk="1" latinLnBrk="0" hangingPunct="1">
        <a:lnSpc>
          <a:spcPct val="90000"/>
        </a:lnSpc>
        <a:spcBef>
          <a:spcPct val="0"/>
        </a:spcBef>
        <a:buNone/>
        <a:defRPr sz="37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94310" indent="-194310" algn="l" defTabSz="777240" rtl="0" eaLnBrk="1" latinLnBrk="0" hangingPunct="1">
        <a:lnSpc>
          <a:spcPct val="90000"/>
        </a:lnSpc>
        <a:spcBef>
          <a:spcPts val="850"/>
        </a:spcBef>
        <a:buFont typeface="Arial" panose="020B0604020202020204" pitchFamily="34" charset="0"/>
        <a:buChar char="•"/>
        <a:defRPr sz="2380" kern="1200">
          <a:solidFill>
            <a:schemeClr val="tx1"/>
          </a:solidFill>
          <a:latin typeface="+mn-lt"/>
          <a:ea typeface="+mn-ea"/>
          <a:cs typeface="+mn-cs"/>
        </a:defRPr>
      </a:lvl1pPr>
      <a:lvl2pPr marL="58293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2040" kern="1200">
          <a:solidFill>
            <a:schemeClr val="tx1"/>
          </a:solidFill>
          <a:latin typeface="+mn-lt"/>
          <a:ea typeface="+mn-ea"/>
          <a:cs typeface="+mn-cs"/>
        </a:defRPr>
      </a:lvl2pPr>
      <a:lvl3pPr marL="97155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700" kern="1200">
          <a:solidFill>
            <a:schemeClr val="tx1"/>
          </a:solidFill>
          <a:latin typeface="+mn-lt"/>
          <a:ea typeface="+mn-ea"/>
          <a:cs typeface="+mn-cs"/>
        </a:defRPr>
      </a:lvl3pPr>
      <a:lvl4pPr marL="136017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4pPr>
      <a:lvl5pPr marL="174879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5pPr>
      <a:lvl6pPr marL="213741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6pPr>
      <a:lvl7pPr marL="252603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7pPr>
      <a:lvl8pPr marL="291465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8pPr>
      <a:lvl9pPr marL="3303270" indent="-194310" algn="l" defTabSz="777240" rtl="0" eaLnBrk="1" latinLnBrk="0" hangingPunct="1">
        <a:lnSpc>
          <a:spcPct val="90000"/>
        </a:lnSpc>
        <a:spcBef>
          <a:spcPts val="425"/>
        </a:spcBef>
        <a:buFont typeface="Arial" panose="020B0604020202020204" pitchFamily="34" charset="0"/>
        <a:buChar char="•"/>
        <a:defRPr sz="153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1pPr>
      <a:lvl2pPr marL="38862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2pPr>
      <a:lvl3pPr marL="77724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3pPr>
      <a:lvl4pPr marL="116586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4pPr>
      <a:lvl5pPr marL="155448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5pPr>
      <a:lvl6pPr marL="194310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6pPr>
      <a:lvl7pPr marL="233172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7pPr>
      <a:lvl8pPr marL="272034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8pPr>
      <a:lvl9pPr marL="3108960" algn="l" defTabSz="777240" rtl="0" eaLnBrk="1" latinLnBrk="0" hangingPunct="1">
        <a:defRPr sz="153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>
            <a:extLst>
              <a:ext uri="{FF2B5EF4-FFF2-40B4-BE49-F238E27FC236}">
                <a16:creationId xmlns:a16="http://schemas.microsoft.com/office/drawing/2014/main" id="{D9F401F3-52AC-426C-9345-334AB73A3F17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7772400" cy="1005840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5FE7BB00-3FB9-4A2F-8026-247639453B3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570305" y="660410"/>
            <a:ext cx="4631789" cy="4961247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17E049B-4400-4C1D-9588-2ED71AD22D7A}"/>
              </a:ext>
            </a:extLst>
          </p:cNvPr>
          <p:cNvSpPr txBox="1"/>
          <p:nvPr/>
        </p:nvSpPr>
        <p:spPr>
          <a:xfrm>
            <a:off x="2242075" y="2089371"/>
            <a:ext cx="306521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dirty="0">
                <a:latin typeface="Bell MT" panose="02020503060305020303" pitchFamily="18" charset="0"/>
              </a:rPr>
              <a:t>This Notebook Belongs To</a:t>
            </a:r>
            <a:endParaRPr lang="en-GB" sz="2000" dirty="0">
              <a:latin typeface="Bell MT" panose="02020503060305020303" pitchFamily="18" charset="0"/>
            </a:endParaRPr>
          </a:p>
        </p:txBody>
      </p: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813649BB-98F4-4012-8B46-D817C05F4F29}"/>
              </a:ext>
            </a:extLst>
          </p:cNvPr>
          <p:cNvCxnSpPr>
            <a:cxnSpLocks/>
          </p:cNvCxnSpPr>
          <p:nvPr/>
        </p:nvCxnSpPr>
        <p:spPr>
          <a:xfrm>
            <a:off x="2411480" y="2771826"/>
            <a:ext cx="272066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>
            <a:extLst>
              <a:ext uri="{FF2B5EF4-FFF2-40B4-BE49-F238E27FC236}">
                <a16:creationId xmlns:a16="http://schemas.microsoft.com/office/drawing/2014/main" id="{3DF3C7AA-4214-407A-B4B1-15B63D8694BE}"/>
              </a:ext>
            </a:extLst>
          </p:cNvPr>
          <p:cNvCxnSpPr>
            <a:cxnSpLocks/>
          </p:cNvCxnSpPr>
          <p:nvPr/>
        </p:nvCxnSpPr>
        <p:spPr>
          <a:xfrm>
            <a:off x="2411480" y="3225884"/>
            <a:ext cx="2720662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9488618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1792803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22057533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77263776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58431728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112284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24544084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4279939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40733873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645215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6977081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2847103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45453550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2902081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17559402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04207822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9332529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9557648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9377980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5481119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65764839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55116706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067739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3625004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67232017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732291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1800346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116321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09992826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51917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426923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68659531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4889043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178646126"/>
              </p:ext>
            </p:extLst>
          </p:nvPr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8751718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9224934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1654567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639727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0429683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72795596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403495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70754715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6224077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2360650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308699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9685316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1428865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32577617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67594464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3652640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1889563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34365508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9114774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2586139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071601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23352043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53432686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6803003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118605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789027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5171296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22852355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12370509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61704747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55497161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75803103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2061989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221292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46652482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93477721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4963604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42733989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5891170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3479410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2900099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7565328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4644318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18068076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53529748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14842053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722164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67659366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80708158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82730016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9092637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23963483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03508760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168580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068824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02807841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0259206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2000151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31532467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5064784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7394556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677174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41502652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3627571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7240678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000466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3384648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00825648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44505160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8948784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40357387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8394632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1480426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56777831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10790287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74306719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23132072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03532225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0416659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29460452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73988238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05840385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659018516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5459568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37303889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289346859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69365687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E449F779-A7D1-48A2-BC69-08E363F9BBD1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52162" y="7439615"/>
            <a:ext cx="1763038" cy="2161579"/>
          </a:xfrm>
          <a:prstGeom prst="rect">
            <a:avLst/>
          </a:prstGeom>
        </p:spPr>
      </p:pic>
      <p:graphicFrame>
        <p:nvGraphicFramePr>
          <p:cNvPr id="6" name="object 2">
            <a:extLst>
              <a:ext uri="{FF2B5EF4-FFF2-40B4-BE49-F238E27FC236}">
                <a16:creationId xmlns:a16="http://schemas.microsoft.com/office/drawing/2014/main" id="{77F2933D-A90F-4285-AF98-FF6AA919BDDE}"/>
              </a:ext>
            </a:extLst>
          </p:cNvPr>
          <p:cNvGraphicFramePr>
            <a:graphicFrameLocks noGrp="1"/>
          </p:cNvGraphicFramePr>
          <p:nvPr/>
        </p:nvGraphicFramePr>
        <p:xfrm>
          <a:off x="457200" y="457201"/>
          <a:ext cx="6858006" cy="9143993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60948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60947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3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4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5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6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7"/>
                    </a:ext>
                  </a:extLst>
                </a:gridCol>
                <a:gridCol w="360948">
                  <a:extLst>
                    <a:ext uri="{9D8B030D-6E8A-4147-A177-3AD203B41FA5}">
                      <a16:colId xmlns:a16="http://schemas.microsoft.com/office/drawing/2014/main" val="20018"/>
                    </a:ext>
                  </a:extLst>
                </a:gridCol>
              </a:tblGrid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351734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35167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351735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8430622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21</TotalTime>
  <Words>4</Words>
  <Application>Microsoft Office PowerPoint</Application>
  <PresentationFormat>Custom</PresentationFormat>
  <Paragraphs>1</Paragraphs>
  <Slides>121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121</vt:i4>
      </vt:variant>
    </vt:vector>
  </HeadingPairs>
  <TitlesOfParts>
    <vt:vector size="127" baseType="lpstr">
      <vt:lpstr>Arial</vt:lpstr>
      <vt:lpstr>Bell MT</vt:lpstr>
      <vt:lpstr>Calibri</vt:lpstr>
      <vt:lpstr>Calibri Light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/>
  <cp:lastModifiedBy>MasteryTemplates</cp:lastModifiedBy>
  <cp:revision>12</cp:revision>
  <dcterms:created xsi:type="dcterms:W3CDTF">2020-03-11T12:48:19Z</dcterms:created>
  <dcterms:modified xsi:type="dcterms:W3CDTF">2020-03-12T20:44:04Z</dcterms:modified>
</cp:coreProperties>
</file>