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78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6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56914A9-CC7D-410E-A32E-C8B2B9C15E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842" y="660410"/>
            <a:ext cx="3192716" cy="34198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544492" y="1659419"/>
            <a:ext cx="2297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Bell MT" panose="02020503060305020303" pitchFamily="18" charset="0"/>
              </a:rPr>
              <a:t>This Sketchbook Belongs To</a:t>
            </a:r>
            <a:endParaRPr lang="en-GB" sz="14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702014" y="2216636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E6A45B4-3E0A-4592-9E9D-F1797BF7E256}"/>
              </a:ext>
            </a:extLst>
          </p:cNvPr>
          <p:cNvCxnSpPr>
            <a:cxnSpLocks/>
          </p:cNvCxnSpPr>
          <p:nvPr/>
        </p:nvCxnSpPr>
        <p:spPr>
          <a:xfrm>
            <a:off x="1709698" y="2530400"/>
            <a:ext cx="1859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97711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95188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33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274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37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191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629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668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74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25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2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341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93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7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268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428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2897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108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45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6617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0475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40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5979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4253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4028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523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467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6553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6036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0379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7921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64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5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3206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55528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3465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8262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3442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9706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0273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367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5839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010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114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483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3644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715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8106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1602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64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550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13805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2009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88732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3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0077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93986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9389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749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551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3098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689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128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71429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2790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2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9010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83125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16701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58272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8681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6553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511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59407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2939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7264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9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9023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9704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1728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93290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02437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8024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70746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1659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15366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20335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24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3397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8602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3265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04983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76114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19741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881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7212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85506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8704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120E516-9628-465C-930D-838EED22C43D}"/>
              </a:ext>
            </a:extLst>
          </p:cNvPr>
          <p:cNvSpPr/>
          <p:nvPr/>
        </p:nvSpPr>
        <p:spPr>
          <a:xfrm>
            <a:off x="457200" y="457200"/>
            <a:ext cx="4572000" cy="7315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1B3DF0-E39C-447B-92EB-C0303D79B195}"/>
              </a:ext>
            </a:extLst>
          </p:cNvPr>
          <p:cNvSpPr/>
          <p:nvPr/>
        </p:nvSpPr>
        <p:spPr>
          <a:xfrm>
            <a:off x="2156381" y="457200"/>
            <a:ext cx="1173637" cy="24886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886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204</Words>
  <Application>Microsoft Office PowerPoint</Application>
  <PresentationFormat>Custom</PresentationFormat>
  <Paragraphs>101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7" baseType="lpstr">
      <vt:lpstr>Arial</vt:lpstr>
      <vt:lpstr>Bell MT</vt:lpstr>
      <vt:lpstr>Calibri</vt:lpstr>
      <vt:lpstr>Calibri Light</vt:lpstr>
      <vt:lpstr>Freestyle Script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4</cp:revision>
  <dcterms:created xsi:type="dcterms:W3CDTF">2020-03-11T12:48:19Z</dcterms:created>
  <dcterms:modified xsi:type="dcterms:W3CDTF">2020-03-12T21:24:45Z</dcterms:modified>
</cp:coreProperties>
</file>