
<file path=[Content_Types].xml><?xml version="1.0" encoding="utf-8"?>
<Types xmlns="http://schemas.openxmlformats.org/package/2006/content-types">
  <Default Extension="jpeg" ContentType="image/jpeg"/>
  <Default Extension="png" ContentType="image/png"/>
  <Default Extension="rels" ContentType="application/vnd.openxmlformats-package.relationships+xml"/>
  <Default Extension="wdp" ContentType="image/vnd.ms-photo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60" r:id="rId1"/>
  </p:sldMasterIdLst>
  <p:sldIdLst>
    <p:sldId id="256" r:id="rId2"/>
    <p:sldId id="257" r:id="rId3"/>
    <p:sldId id="258" r:id="rId4"/>
    <p:sldId id="259" r:id="rId5"/>
    <p:sldId id="260" r:id="rId6"/>
    <p:sldId id="261" r:id="rId7"/>
    <p:sldId id="262" r:id="rId8"/>
    <p:sldId id="263" r:id="rId9"/>
    <p:sldId id="264" r:id="rId10"/>
    <p:sldId id="265" r:id="rId11"/>
    <p:sldId id="266" r:id="rId12"/>
    <p:sldId id="267" r:id="rId13"/>
    <p:sldId id="268" r:id="rId14"/>
    <p:sldId id="269" r:id="rId15"/>
    <p:sldId id="270" r:id="rId16"/>
    <p:sldId id="271" r:id="rId17"/>
    <p:sldId id="272" r:id="rId18"/>
    <p:sldId id="273" r:id="rId19"/>
    <p:sldId id="274" r:id="rId20"/>
    <p:sldId id="275" r:id="rId21"/>
    <p:sldId id="276" r:id="rId22"/>
    <p:sldId id="277" r:id="rId23"/>
    <p:sldId id="278" r:id="rId24"/>
    <p:sldId id="279" r:id="rId25"/>
    <p:sldId id="280" r:id="rId26"/>
    <p:sldId id="281" r:id="rId27"/>
    <p:sldId id="282" r:id="rId28"/>
    <p:sldId id="283" r:id="rId29"/>
    <p:sldId id="284" r:id="rId30"/>
    <p:sldId id="285" r:id="rId31"/>
    <p:sldId id="286" r:id="rId32"/>
    <p:sldId id="287" r:id="rId33"/>
    <p:sldId id="288" r:id="rId34"/>
    <p:sldId id="289" r:id="rId35"/>
    <p:sldId id="290" r:id="rId36"/>
    <p:sldId id="291" r:id="rId37"/>
    <p:sldId id="292" r:id="rId38"/>
    <p:sldId id="293" r:id="rId39"/>
    <p:sldId id="294" r:id="rId40"/>
    <p:sldId id="295" r:id="rId41"/>
    <p:sldId id="296" r:id="rId42"/>
    <p:sldId id="297" r:id="rId43"/>
    <p:sldId id="298" r:id="rId44"/>
    <p:sldId id="299" r:id="rId45"/>
    <p:sldId id="300" r:id="rId46"/>
    <p:sldId id="301" r:id="rId47"/>
    <p:sldId id="302" r:id="rId48"/>
    <p:sldId id="303" r:id="rId49"/>
    <p:sldId id="304" r:id="rId50"/>
    <p:sldId id="305" r:id="rId51"/>
    <p:sldId id="306" r:id="rId52"/>
    <p:sldId id="307" r:id="rId53"/>
    <p:sldId id="308" r:id="rId54"/>
    <p:sldId id="309" r:id="rId55"/>
    <p:sldId id="310" r:id="rId56"/>
    <p:sldId id="311" r:id="rId57"/>
    <p:sldId id="312" r:id="rId58"/>
    <p:sldId id="313" r:id="rId59"/>
    <p:sldId id="314" r:id="rId60"/>
    <p:sldId id="315" r:id="rId61"/>
    <p:sldId id="316" r:id="rId62"/>
    <p:sldId id="317" r:id="rId63"/>
    <p:sldId id="318" r:id="rId64"/>
    <p:sldId id="319" r:id="rId65"/>
    <p:sldId id="320" r:id="rId66"/>
    <p:sldId id="321" r:id="rId67"/>
    <p:sldId id="322" r:id="rId68"/>
    <p:sldId id="323" r:id="rId69"/>
    <p:sldId id="324" r:id="rId70"/>
    <p:sldId id="325" r:id="rId71"/>
    <p:sldId id="326" r:id="rId72"/>
    <p:sldId id="327" r:id="rId73"/>
    <p:sldId id="328" r:id="rId74"/>
    <p:sldId id="329" r:id="rId75"/>
    <p:sldId id="330" r:id="rId76"/>
    <p:sldId id="331" r:id="rId77"/>
    <p:sldId id="332" r:id="rId78"/>
    <p:sldId id="333" r:id="rId79"/>
    <p:sldId id="334" r:id="rId80"/>
    <p:sldId id="335" r:id="rId81"/>
    <p:sldId id="336" r:id="rId82"/>
    <p:sldId id="337" r:id="rId83"/>
    <p:sldId id="338" r:id="rId84"/>
    <p:sldId id="339" r:id="rId85"/>
    <p:sldId id="340" r:id="rId86"/>
    <p:sldId id="341" r:id="rId87"/>
    <p:sldId id="342" r:id="rId88"/>
    <p:sldId id="343" r:id="rId89"/>
    <p:sldId id="344" r:id="rId90"/>
    <p:sldId id="345" r:id="rId91"/>
    <p:sldId id="346" r:id="rId92"/>
    <p:sldId id="347" r:id="rId93"/>
    <p:sldId id="348" r:id="rId94"/>
    <p:sldId id="349" r:id="rId95"/>
    <p:sldId id="350" r:id="rId96"/>
    <p:sldId id="351" r:id="rId97"/>
    <p:sldId id="352" r:id="rId98"/>
    <p:sldId id="353" r:id="rId99"/>
    <p:sldId id="354" r:id="rId100"/>
    <p:sldId id="355" r:id="rId101"/>
    <p:sldId id="356" r:id="rId102"/>
    <p:sldId id="357" r:id="rId103"/>
    <p:sldId id="358" r:id="rId104"/>
    <p:sldId id="359" r:id="rId105"/>
    <p:sldId id="360" r:id="rId106"/>
    <p:sldId id="361" r:id="rId107"/>
    <p:sldId id="362" r:id="rId108"/>
    <p:sldId id="363" r:id="rId109"/>
    <p:sldId id="364" r:id="rId110"/>
    <p:sldId id="365" r:id="rId111"/>
    <p:sldId id="366" r:id="rId112"/>
    <p:sldId id="367" r:id="rId113"/>
    <p:sldId id="368" r:id="rId114"/>
    <p:sldId id="369" r:id="rId115"/>
    <p:sldId id="370" r:id="rId116"/>
    <p:sldId id="371" r:id="rId117"/>
    <p:sldId id="372" r:id="rId118"/>
    <p:sldId id="373" r:id="rId119"/>
    <p:sldId id="374" r:id="rId120"/>
    <p:sldId id="375" r:id="rId121"/>
    <p:sldId id="376" r:id="rId122"/>
  </p:sldIdLst>
  <p:sldSz cx="5486400" cy="8229600"/>
  <p:notesSz cx="6858000" cy="9144000"/>
  <p:defaultTextStyle>
    <a:defPPr>
      <a:defRPr lang="en-US"/>
    </a:defPPr>
    <a:lvl1pPr marL="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4572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7009" autoAdjust="0"/>
    <p:restoredTop sz="94660"/>
  </p:normalViewPr>
  <p:slideViewPr>
    <p:cSldViewPr snapToGrid="0">
      <p:cViewPr varScale="1">
        <p:scale>
          <a:sx n="112" d="100"/>
          <a:sy n="112" d="100"/>
        </p:scale>
        <p:origin x="2142" y="114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26" Type="http://schemas.openxmlformats.org/officeDocument/2006/relationships/slide" Target="slides/slide25.xml"/><Relationship Id="rId117" Type="http://schemas.openxmlformats.org/officeDocument/2006/relationships/slide" Target="slides/slide116.xml"/><Relationship Id="rId21" Type="http://schemas.openxmlformats.org/officeDocument/2006/relationships/slide" Target="slides/slide20.xml"/><Relationship Id="rId42" Type="http://schemas.openxmlformats.org/officeDocument/2006/relationships/slide" Target="slides/slide41.xml"/><Relationship Id="rId47" Type="http://schemas.openxmlformats.org/officeDocument/2006/relationships/slide" Target="slides/slide46.xml"/><Relationship Id="rId63" Type="http://schemas.openxmlformats.org/officeDocument/2006/relationships/slide" Target="slides/slide62.xml"/><Relationship Id="rId68" Type="http://schemas.openxmlformats.org/officeDocument/2006/relationships/slide" Target="slides/slide67.xml"/><Relationship Id="rId84" Type="http://schemas.openxmlformats.org/officeDocument/2006/relationships/slide" Target="slides/slide83.xml"/><Relationship Id="rId89" Type="http://schemas.openxmlformats.org/officeDocument/2006/relationships/slide" Target="slides/slide88.xml"/><Relationship Id="rId112" Type="http://schemas.openxmlformats.org/officeDocument/2006/relationships/slide" Target="slides/slide111.xml"/><Relationship Id="rId16" Type="http://schemas.openxmlformats.org/officeDocument/2006/relationships/slide" Target="slides/slide15.xml"/><Relationship Id="rId107" Type="http://schemas.openxmlformats.org/officeDocument/2006/relationships/slide" Target="slides/slide106.xml"/><Relationship Id="rId11" Type="http://schemas.openxmlformats.org/officeDocument/2006/relationships/slide" Target="slides/slide10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53" Type="http://schemas.openxmlformats.org/officeDocument/2006/relationships/slide" Target="slides/slide52.xml"/><Relationship Id="rId58" Type="http://schemas.openxmlformats.org/officeDocument/2006/relationships/slide" Target="slides/slide57.xml"/><Relationship Id="rId74" Type="http://schemas.openxmlformats.org/officeDocument/2006/relationships/slide" Target="slides/slide73.xml"/><Relationship Id="rId79" Type="http://schemas.openxmlformats.org/officeDocument/2006/relationships/slide" Target="slides/slide78.xml"/><Relationship Id="rId102" Type="http://schemas.openxmlformats.org/officeDocument/2006/relationships/slide" Target="slides/slide101.xml"/><Relationship Id="rId123" Type="http://schemas.openxmlformats.org/officeDocument/2006/relationships/presProps" Target="presProps.xml"/><Relationship Id="rId5" Type="http://schemas.openxmlformats.org/officeDocument/2006/relationships/slide" Target="slides/slide4.xml"/><Relationship Id="rId61" Type="http://schemas.openxmlformats.org/officeDocument/2006/relationships/slide" Target="slides/slide60.xml"/><Relationship Id="rId82" Type="http://schemas.openxmlformats.org/officeDocument/2006/relationships/slide" Target="slides/slide81.xml"/><Relationship Id="rId90" Type="http://schemas.openxmlformats.org/officeDocument/2006/relationships/slide" Target="slides/slide89.xml"/><Relationship Id="rId95" Type="http://schemas.openxmlformats.org/officeDocument/2006/relationships/slide" Target="slides/slide94.xml"/><Relationship Id="rId19" Type="http://schemas.openxmlformats.org/officeDocument/2006/relationships/slide" Target="slides/slide1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56" Type="http://schemas.openxmlformats.org/officeDocument/2006/relationships/slide" Target="slides/slide55.xml"/><Relationship Id="rId64" Type="http://schemas.openxmlformats.org/officeDocument/2006/relationships/slide" Target="slides/slide63.xml"/><Relationship Id="rId69" Type="http://schemas.openxmlformats.org/officeDocument/2006/relationships/slide" Target="slides/slide68.xml"/><Relationship Id="rId77" Type="http://schemas.openxmlformats.org/officeDocument/2006/relationships/slide" Target="slides/slide76.xml"/><Relationship Id="rId100" Type="http://schemas.openxmlformats.org/officeDocument/2006/relationships/slide" Target="slides/slide99.xml"/><Relationship Id="rId105" Type="http://schemas.openxmlformats.org/officeDocument/2006/relationships/slide" Target="slides/slide104.xml"/><Relationship Id="rId113" Type="http://schemas.openxmlformats.org/officeDocument/2006/relationships/slide" Target="slides/slide112.xml"/><Relationship Id="rId118" Type="http://schemas.openxmlformats.org/officeDocument/2006/relationships/slide" Target="slides/slide117.xml"/><Relationship Id="rId126" Type="http://schemas.openxmlformats.org/officeDocument/2006/relationships/tableStyles" Target="tableStyles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80" Type="http://schemas.openxmlformats.org/officeDocument/2006/relationships/slide" Target="slides/slide79.xml"/><Relationship Id="rId85" Type="http://schemas.openxmlformats.org/officeDocument/2006/relationships/slide" Target="slides/slide84.xml"/><Relationship Id="rId93" Type="http://schemas.openxmlformats.org/officeDocument/2006/relationships/slide" Target="slides/slide92.xml"/><Relationship Id="rId98" Type="http://schemas.openxmlformats.org/officeDocument/2006/relationships/slide" Target="slides/slide97.xml"/><Relationship Id="rId121" Type="http://schemas.openxmlformats.org/officeDocument/2006/relationships/slide" Target="slides/slide120.xml"/><Relationship Id="rId3" Type="http://schemas.openxmlformats.org/officeDocument/2006/relationships/slide" Target="slides/slide2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46" Type="http://schemas.openxmlformats.org/officeDocument/2006/relationships/slide" Target="slides/slide45.xml"/><Relationship Id="rId59" Type="http://schemas.openxmlformats.org/officeDocument/2006/relationships/slide" Target="slides/slide58.xml"/><Relationship Id="rId67" Type="http://schemas.openxmlformats.org/officeDocument/2006/relationships/slide" Target="slides/slide66.xml"/><Relationship Id="rId103" Type="http://schemas.openxmlformats.org/officeDocument/2006/relationships/slide" Target="slides/slide102.xml"/><Relationship Id="rId108" Type="http://schemas.openxmlformats.org/officeDocument/2006/relationships/slide" Target="slides/slide107.xml"/><Relationship Id="rId116" Type="http://schemas.openxmlformats.org/officeDocument/2006/relationships/slide" Target="slides/slide115.xml"/><Relationship Id="rId124" Type="http://schemas.openxmlformats.org/officeDocument/2006/relationships/viewProps" Target="viewProps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54" Type="http://schemas.openxmlformats.org/officeDocument/2006/relationships/slide" Target="slides/slide53.xml"/><Relationship Id="rId62" Type="http://schemas.openxmlformats.org/officeDocument/2006/relationships/slide" Target="slides/slide61.xml"/><Relationship Id="rId70" Type="http://schemas.openxmlformats.org/officeDocument/2006/relationships/slide" Target="slides/slide69.xml"/><Relationship Id="rId75" Type="http://schemas.openxmlformats.org/officeDocument/2006/relationships/slide" Target="slides/slide74.xml"/><Relationship Id="rId83" Type="http://schemas.openxmlformats.org/officeDocument/2006/relationships/slide" Target="slides/slide82.xml"/><Relationship Id="rId88" Type="http://schemas.openxmlformats.org/officeDocument/2006/relationships/slide" Target="slides/slide87.xml"/><Relationship Id="rId91" Type="http://schemas.openxmlformats.org/officeDocument/2006/relationships/slide" Target="slides/slide90.xml"/><Relationship Id="rId96" Type="http://schemas.openxmlformats.org/officeDocument/2006/relationships/slide" Target="slides/slide95.xml"/><Relationship Id="rId111" Type="http://schemas.openxmlformats.org/officeDocument/2006/relationships/slide" Target="slides/slide110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49" Type="http://schemas.openxmlformats.org/officeDocument/2006/relationships/slide" Target="slides/slide48.xml"/><Relationship Id="rId57" Type="http://schemas.openxmlformats.org/officeDocument/2006/relationships/slide" Target="slides/slide56.xml"/><Relationship Id="rId106" Type="http://schemas.openxmlformats.org/officeDocument/2006/relationships/slide" Target="slides/slide105.xml"/><Relationship Id="rId114" Type="http://schemas.openxmlformats.org/officeDocument/2006/relationships/slide" Target="slides/slide113.xml"/><Relationship Id="rId119" Type="http://schemas.openxmlformats.org/officeDocument/2006/relationships/slide" Target="slides/slide118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44" Type="http://schemas.openxmlformats.org/officeDocument/2006/relationships/slide" Target="slides/slide43.xml"/><Relationship Id="rId52" Type="http://schemas.openxmlformats.org/officeDocument/2006/relationships/slide" Target="slides/slide51.xml"/><Relationship Id="rId60" Type="http://schemas.openxmlformats.org/officeDocument/2006/relationships/slide" Target="slides/slide59.xml"/><Relationship Id="rId65" Type="http://schemas.openxmlformats.org/officeDocument/2006/relationships/slide" Target="slides/slide64.xml"/><Relationship Id="rId73" Type="http://schemas.openxmlformats.org/officeDocument/2006/relationships/slide" Target="slides/slide72.xml"/><Relationship Id="rId78" Type="http://schemas.openxmlformats.org/officeDocument/2006/relationships/slide" Target="slides/slide77.xml"/><Relationship Id="rId81" Type="http://schemas.openxmlformats.org/officeDocument/2006/relationships/slide" Target="slides/slide80.xml"/><Relationship Id="rId86" Type="http://schemas.openxmlformats.org/officeDocument/2006/relationships/slide" Target="slides/slide85.xml"/><Relationship Id="rId94" Type="http://schemas.openxmlformats.org/officeDocument/2006/relationships/slide" Target="slides/slide93.xml"/><Relationship Id="rId99" Type="http://schemas.openxmlformats.org/officeDocument/2006/relationships/slide" Target="slides/slide98.xml"/><Relationship Id="rId101" Type="http://schemas.openxmlformats.org/officeDocument/2006/relationships/slide" Target="slides/slide100.xml"/><Relationship Id="rId122" Type="http://schemas.openxmlformats.org/officeDocument/2006/relationships/slide" Target="slides/slide121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109" Type="http://schemas.openxmlformats.org/officeDocument/2006/relationships/slide" Target="slides/slide108.xml"/><Relationship Id="rId34" Type="http://schemas.openxmlformats.org/officeDocument/2006/relationships/slide" Target="slides/slide33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76" Type="http://schemas.openxmlformats.org/officeDocument/2006/relationships/slide" Target="slides/slide75.xml"/><Relationship Id="rId97" Type="http://schemas.openxmlformats.org/officeDocument/2006/relationships/slide" Target="slides/slide96.xml"/><Relationship Id="rId104" Type="http://schemas.openxmlformats.org/officeDocument/2006/relationships/slide" Target="slides/slide103.xml"/><Relationship Id="rId120" Type="http://schemas.openxmlformats.org/officeDocument/2006/relationships/slide" Target="slides/slide119.xml"/><Relationship Id="rId125" Type="http://schemas.openxmlformats.org/officeDocument/2006/relationships/theme" Target="theme/theme1.xml"/><Relationship Id="rId7" Type="http://schemas.openxmlformats.org/officeDocument/2006/relationships/slide" Target="slides/slide6.xml"/><Relationship Id="rId71" Type="http://schemas.openxmlformats.org/officeDocument/2006/relationships/slide" Target="slides/slide70.xml"/><Relationship Id="rId92" Type="http://schemas.openxmlformats.org/officeDocument/2006/relationships/slide" Target="slides/slide91.xml"/><Relationship Id="rId2" Type="http://schemas.openxmlformats.org/officeDocument/2006/relationships/slide" Target="slides/slide1.xml"/><Relationship Id="rId29" Type="http://schemas.openxmlformats.org/officeDocument/2006/relationships/slide" Target="slides/slide28.xml"/><Relationship Id="rId24" Type="http://schemas.openxmlformats.org/officeDocument/2006/relationships/slide" Target="slides/slide23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66" Type="http://schemas.openxmlformats.org/officeDocument/2006/relationships/slide" Target="slides/slide65.xml"/><Relationship Id="rId87" Type="http://schemas.openxmlformats.org/officeDocument/2006/relationships/slide" Target="slides/slide86.xml"/><Relationship Id="rId110" Type="http://schemas.openxmlformats.org/officeDocument/2006/relationships/slide" Target="slides/slide109.xml"/><Relationship Id="rId115" Type="http://schemas.openxmlformats.org/officeDocument/2006/relationships/slide" Target="slides/slide114.xml"/></Relationship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411480" y="1346836"/>
            <a:ext cx="4663440" cy="2865120"/>
          </a:xfrm>
        </p:spPr>
        <p:txBody>
          <a:bodyPr anchor="b"/>
          <a:lstStyle>
            <a:lvl1pPr algn="ctr">
              <a:defRPr sz="360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685800" y="4322446"/>
            <a:ext cx="4114800" cy="1986914"/>
          </a:xfrm>
        </p:spPr>
        <p:txBody>
          <a:bodyPr/>
          <a:lstStyle>
            <a:lvl1pPr marL="0" indent="0" algn="ctr">
              <a:buNone/>
              <a:defRPr sz="1440"/>
            </a:lvl1pPr>
            <a:lvl2pPr marL="274320" indent="0" algn="ctr">
              <a:buNone/>
              <a:defRPr sz="1200"/>
            </a:lvl2pPr>
            <a:lvl3pPr marL="548640" indent="0" algn="ctr">
              <a:buNone/>
              <a:defRPr sz="1080"/>
            </a:lvl3pPr>
            <a:lvl4pPr marL="822960" indent="0" algn="ctr">
              <a:buNone/>
              <a:defRPr sz="960"/>
            </a:lvl4pPr>
            <a:lvl5pPr marL="1097280" indent="0" algn="ctr">
              <a:buNone/>
              <a:defRPr sz="960"/>
            </a:lvl5pPr>
            <a:lvl6pPr marL="1371600" indent="0" algn="ctr">
              <a:buNone/>
              <a:defRPr sz="960"/>
            </a:lvl6pPr>
            <a:lvl7pPr marL="1645920" indent="0" algn="ctr">
              <a:buNone/>
              <a:defRPr sz="960"/>
            </a:lvl7pPr>
            <a:lvl8pPr marL="1920240" indent="0" algn="ctr">
              <a:buNone/>
              <a:defRPr sz="960"/>
            </a:lvl8pPr>
            <a:lvl9pPr marL="2194560" indent="0" algn="ctr">
              <a:buNone/>
              <a:defRPr sz="960"/>
            </a:lvl9pPr>
          </a:lstStyle>
          <a:p>
            <a:r>
              <a:rPr lang="en-US"/>
              <a:t>Click to edit Master subtitle style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9AF9FAE-1DD0-4C0A-B7AF-983E5F28916B}" type="datetimeFigureOut">
              <a:rPr lang="en-GB" smtClean="0"/>
              <a:t>12/03/2020</a:t>
            </a:fld>
            <a:endParaRPr lang="en-GB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34631A5-0567-4EA3-8FCB-8C19DA30497D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793720925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9AF9FAE-1DD0-4C0A-B7AF-983E5F28916B}" type="datetimeFigureOut">
              <a:rPr lang="en-GB" smtClean="0"/>
              <a:t>12/03/2020</a:t>
            </a:fld>
            <a:endParaRPr lang="en-GB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34631A5-0567-4EA3-8FCB-8C19DA30497D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64816013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3926205" y="438150"/>
            <a:ext cx="1183005" cy="6974206"/>
          </a:xfrm>
        </p:spPr>
        <p:txBody>
          <a:bodyPr vert="eaVert"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377190" y="438150"/>
            <a:ext cx="3480435" cy="6974206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9AF9FAE-1DD0-4C0A-B7AF-983E5F28916B}" type="datetimeFigureOut">
              <a:rPr lang="en-GB" smtClean="0"/>
              <a:t>12/03/2020</a:t>
            </a:fld>
            <a:endParaRPr lang="en-GB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34631A5-0567-4EA3-8FCB-8C19DA30497D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87997559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9AF9FAE-1DD0-4C0A-B7AF-983E5F28916B}" type="datetimeFigureOut">
              <a:rPr lang="en-GB" smtClean="0"/>
              <a:t>12/03/2020</a:t>
            </a:fld>
            <a:endParaRPr lang="en-GB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34631A5-0567-4EA3-8FCB-8C19DA30497D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45558196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74333" y="2051688"/>
            <a:ext cx="4732020" cy="3423284"/>
          </a:xfrm>
        </p:spPr>
        <p:txBody>
          <a:bodyPr anchor="b"/>
          <a:lstStyle>
            <a:lvl1pPr>
              <a:defRPr sz="360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374333" y="5507358"/>
            <a:ext cx="4732020" cy="1800224"/>
          </a:xfrm>
        </p:spPr>
        <p:txBody>
          <a:bodyPr/>
          <a:lstStyle>
            <a:lvl1pPr marL="0" indent="0">
              <a:buNone/>
              <a:defRPr sz="1440">
                <a:solidFill>
                  <a:schemeClr val="tx1"/>
                </a:solidFill>
              </a:defRPr>
            </a:lvl1pPr>
            <a:lvl2pPr marL="274320" indent="0">
              <a:buNone/>
              <a:defRPr sz="1200">
                <a:solidFill>
                  <a:schemeClr val="tx1">
                    <a:tint val="75000"/>
                  </a:schemeClr>
                </a:solidFill>
              </a:defRPr>
            </a:lvl2pPr>
            <a:lvl3pPr marL="548640" indent="0">
              <a:buNone/>
              <a:defRPr sz="1080">
                <a:solidFill>
                  <a:schemeClr val="tx1">
                    <a:tint val="75000"/>
                  </a:schemeClr>
                </a:solidFill>
              </a:defRPr>
            </a:lvl3pPr>
            <a:lvl4pPr marL="822960" indent="0">
              <a:buNone/>
              <a:defRPr sz="960">
                <a:solidFill>
                  <a:schemeClr val="tx1">
                    <a:tint val="75000"/>
                  </a:schemeClr>
                </a:solidFill>
              </a:defRPr>
            </a:lvl4pPr>
            <a:lvl5pPr marL="1097280" indent="0">
              <a:buNone/>
              <a:defRPr sz="960">
                <a:solidFill>
                  <a:schemeClr val="tx1">
                    <a:tint val="75000"/>
                  </a:schemeClr>
                </a:solidFill>
              </a:defRPr>
            </a:lvl5pPr>
            <a:lvl6pPr marL="1371600" indent="0">
              <a:buNone/>
              <a:defRPr sz="960">
                <a:solidFill>
                  <a:schemeClr val="tx1">
                    <a:tint val="75000"/>
                  </a:schemeClr>
                </a:solidFill>
              </a:defRPr>
            </a:lvl6pPr>
            <a:lvl7pPr marL="1645920" indent="0">
              <a:buNone/>
              <a:defRPr sz="960">
                <a:solidFill>
                  <a:schemeClr val="tx1">
                    <a:tint val="75000"/>
                  </a:schemeClr>
                </a:solidFill>
              </a:defRPr>
            </a:lvl7pPr>
            <a:lvl8pPr marL="1920240" indent="0">
              <a:buNone/>
              <a:defRPr sz="960">
                <a:solidFill>
                  <a:schemeClr val="tx1">
                    <a:tint val="75000"/>
                  </a:schemeClr>
                </a:solidFill>
              </a:defRPr>
            </a:lvl8pPr>
            <a:lvl9pPr marL="2194560" indent="0">
              <a:buNone/>
              <a:defRPr sz="96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9AF9FAE-1DD0-4C0A-B7AF-983E5F28916B}" type="datetimeFigureOut">
              <a:rPr lang="en-GB" smtClean="0"/>
              <a:t>12/03/2020</a:t>
            </a:fld>
            <a:endParaRPr lang="en-GB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34631A5-0567-4EA3-8FCB-8C19DA30497D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418070408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377190" y="2190750"/>
            <a:ext cx="2331720" cy="5221606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2777490" y="2190750"/>
            <a:ext cx="2331720" cy="5221606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9AF9FAE-1DD0-4C0A-B7AF-983E5F28916B}" type="datetimeFigureOut">
              <a:rPr lang="en-GB" smtClean="0"/>
              <a:t>12/03/2020</a:t>
            </a:fld>
            <a:endParaRPr lang="en-GB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34631A5-0567-4EA3-8FCB-8C19DA30497D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845470837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77905" y="438152"/>
            <a:ext cx="4732020" cy="1590676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377905" y="2017396"/>
            <a:ext cx="2321004" cy="988694"/>
          </a:xfrm>
        </p:spPr>
        <p:txBody>
          <a:bodyPr anchor="b"/>
          <a:lstStyle>
            <a:lvl1pPr marL="0" indent="0">
              <a:buNone/>
              <a:defRPr sz="1440" b="1"/>
            </a:lvl1pPr>
            <a:lvl2pPr marL="274320" indent="0">
              <a:buNone/>
              <a:defRPr sz="1200" b="1"/>
            </a:lvl2pPr>
            <a:lvl3pPr marL="548640" indent="0">
              <a:buNone/>
              <a:defRPr sz="1080" b="1"/>
            </a:lvl3pPr>
            <a:lvl4pPr marL="822960" indent="0">
              <a:buNone/>
              <a:defRPr sz="960" b="1"/>
            </a:lvl4pPr>
            <a:lvl5pPr marL="1097280" indent="0">
              <a:buNone/>
              <a:defRPr sz="960" b="1"/>
            </a:lvl5pPr>
            <a:lvl6pPr marL="1371600" indent="0">
              <a:buNone/>
              <a:defRPr sz="960" b="1"/>
            </a:lvl6pPr>
            <a:lvl7pPr marL="1645920" indent="0">
              <a:buNone/>
              <a:defRPr sz="960" b="1"/>
            </a:lvl7pPr>
            <a:lvl8pPr marL="1920240" indent="0">
              <a:buNone/>
              <a:defRPr sz="960" b="1"/>
            </a:lvl8pPr>
            <a:lvl9pPr marL="2194560" indent="0">
              <a:buNone/>
              <a:defRPr sz="96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377905" y="3006090"/>
            <a:ext cx="2321004" cy="4421506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2777490" y="2017396"/>
            <a:ext cx="2332435" cy="988694"/>
          </a:xfrm>
        </p:spPr>
        <p:txBody>
          <a:bodyPr anchor="b"/>
          <a:lstStyle>
            <a:lvl1pPr marL="0" indent="0">
              <a:buNone/>
              <a:defRPr sz="1440" b="1"/>
            </a:lvl1pPr>
            <a:lvl2pPr marL="274320" indent="0">
              <a:buNone/>
              <a:defRPr sz="1200" b="1"/>
            </a:lvl2pPr>
            <a:lvl3pPr marL="548640" indent="0">
              <a:buNone/>
              <a:defRPr sz="1080" b="1"/>
            </a:lvl3pPr>
            <a:lvl4pPr marL="822960" indent="0">
              <a:buNone/>
              <a:defRPr sz="960" b="1"/>
            </a:lvl4pPr>
            <a:lvl5pPr marL="1097280" indent="0">
              <a:buNone/>
              <a:defRPr sz="960" b="1"/>
            </a:lvl5pPr>
            <a:lvl6pPr marL="1371600" indent="0">
              <a:buNone/>
              <a:defRPr sz="960" b="1"/>
            </a:lvl6pPr>
            <a:lvl7pPr marL="1645920" indent="0">
              <a:buNone/>
              <a:defRPr sz="960" b="1"/>
            </a:lvl7pPr>
            <a:lvl8pPr marL="1920240" indent="0">
              <a:buNone/>
              <a:defRPr sz="960" b="1"/>
            </a:lvl8pPr>
            <a:lvl9pPr marL="2194560" indent="0">
              <a:buNone/>
              <a:defRPr sz="96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2777490" y="3006090"/>
            <a:ext cx="2332435" cy="4421506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9AF9FAE-1DD0-4C0A-B7AF-983E5F28916B}" type="datetimeFigureOut">
              <a:rPr lang="en-GB" smtClean="0"/>
              <a:t>12/03/2020</a:t>
            </a:fld>
            <a:endParaRPr lang="en-GB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34631A5-0567-4EA3-8FCB-8C19DA30497D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242323037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9AF9FAE-1DD0-4C0A-B7AF-983E5F28916B}" type="datetimeFigureOut">
              <a:rPr lang="en-GB" smtClean="0"/>
              <a:t>12/03/2020</a:t>
            </a:fld>
            <a:endParaRPr lang="en-GB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34631A5-0567-4EA3-8FCB-8C19DA30497D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847731302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9AF9FAE-1DD0-4C0A-B7AF-983E5F28916B}" type="datetimeFigureOut">
              <a:rPr lang="en-GB" smtClean="0"/>
              <a:t>12/03/2020</a:t>
            </a:fld>
            <a:endParaRPr lang="en-GB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34631A5-0567-4EA3-8FCB-8C19DA30497D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141284564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77905" y="548640"/>
            <a:ext cx="1769507" cy="1920240"/>
          </a:xfrm>
        </p:spPr>
        <p:txBody>
          <a:bodyPr anchor="b"/>
          <a:lstStyle>
            <a:lvl1pPr>
              <a:defRPr sz="192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2332435" y="1184912"/>
            <a:ext cx="2777490" cy="5848350"/>
          </a:xfrm>
        </p:spPr>
        <p:txBody>
          <a:bodyPr/>
          <a:lstStyle>
            <a:lvl1pPr>
              <a:defRPr sz="1920"/>
            </a:lvl1pPr>
            <a:lvl2pPr>
              <a:defRPr sz="1680"/>
            </a:lvl2pPr>
            <a:lvl3pPr>
              <a:defRPr sz="1440"/>
            </a:lvl3pPr>
            <a:lvl4pPr>
              <a:defRPr sz="1200"/>
            </a:lvl4pPr>
            <a:lvl5pPr>
              <a:defRPr sz="1200"/>
            </a:lvl5pPr>
            <a:lvl6pPr>
              <a:defRPr sz="1200"/>
            </a:lvl6pPr>
            <a:lvl7pPr>
              <a:defRPr sz="1200"/>
            </a:lvl7pPr>
            <a:lvl8pPr>
              <a:defRPr sz="1200"/>
            </a:lvl8pPr>
            <a:lvl9pPr>
              <a:defRPr sz="12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377905" y="2468880"/>
            <a:ext cx="1769507" cy="4573906"/>
          </a:xfrm>
        </p:spPr>
        <p:txBody>
          <a:bodyPr/>
          <a:lstStyle>
            <a:lvl1pPr marL="0" indent="0">
              <a:buNone/>
              <a:defRPr sz="960"/>
            </a:lvl1pPr>
            <a:lvl2pPr marL="274320" indent="0">
              <a:buNone/>
              <a:defRPr sz="840"/>
            </a:lvl2pPr>
            <a:lvl3pPr marL="548640" indent="0">
              <a:buNone/>
              <a:defRPr sz="720"/>
            </a:lvl3pPr>
            <a:lvl4pPr marL="822960" indent="0">
              <a:buNone/>
              <a:defRPr sz="600"/>
            </a:lvl4pPr>
            <a:lvl5pPr marL="1097280" indent="0">
              <a:buNone/>
              <a:defRPr sz="600"/>
            </a:lvl5pPr>
            <a:lvl6pPr marL="1371600" indent="0">
              <a:buNone/>
              <a:defRPr sz="600"/>
            </a:lvl6pPr>
            <a:lvl7pPr marL="1645920" indent="0">
              <a:buNone/>
              <a:defRPr sz="600"/>
            </a:lvl7pPr>
            <a:lvl8pPr marL="1920240" indent="0">
              <a:buNone/>
              <a:defRPr sz="600"/>
            </a:lvl8pPr>
            <a:lvl9pPr marL="2194560" indent="0">
              <a:buNone/>
              <a:defRPr sz="6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9AF9FAE-1DD0-4C0A-B7AF-983E5F28916B}" type="datetimeFigureOut">
              <a:rPr lang="en-GB" smtClean="0"/>
              <a:t>12/03/2020</a:t>
            </a:fld>
            <a:endParaRPr lang="en-GB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34631A5-0567-4EA3-8FCB-8C19DA30497D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539295514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377905" y="548640"/>
            <a:ext cx="1769507" cy="1920240"/>
          </a:xfrm>
        </p:spPr>
        <p:txBody>
          <a:bodyPr anchor="b"/>
          <a:lstStyle>
            <a:lvl1pPr>
              <a:defRPr sz="192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2332435" y="1184912"/>
            <a:ext cx="2777490" cy="5848350"/>
          </a:xfrm>
        </p:spPr>
        <p:txBody>
          <a:bodyPr anchor="t"/>
          <a:lstStyle>
            <a:lvl1pPr marL="0" indent="0">
              <a:buNone/>
              <a:defRPr sz="1920"/>
            </a:lvl1pPr>
            <a:lvl2pPr marL="274320" indent="0">
              <a:buNone/>
              <a:defRPr sz="1680"/>
            </a:lvl2pPr>
            <a:lvl3pPr marL="548640" indent="0">
              <a:buNone/>
              <a:defRPr sz="1440"/>
            </a:lvl3pPr>
            <a:lvl4pPr marL="822960" indent="0">
              <a:buNone/>
              <a:defRPr sz="1200"/>
            </a:lvl4pPr>
            <a:lvl5pPr marL="1097280" indent="0">
              <a:buNone/>
              <a:defRPr sz="1200"/>
            </a:lvl5pPr>
            <a:lvl6pPr marL="1371600" indent="0">
              <a:buNone/>
              <a:defRPr sz="1200"/>
            </a:lvl6pPr>
            <a:lvl7pPr marL="1645920" indent="0">
              <a:buNone/>
              <a:defRPr sz="1200"/>
            </a:lvl7pPr>
            <a:lvl8pPr marL="1920240" indent="0">
              <a:buNone/>
              <a:defRPr sz="1200"/>
            </a:lvl8pPr>
            <a:lvl9pPr marL="2194560" indent="0">
              <a:buNone/>
              <a:defRPr sz="1200"/>
            </a:lvl9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377905" y="2468880"/>
            <a:ext cx="1769507" cy="4573906"/>
          </a:xfrm>
        </p:spPr>
        <p:txBody>
          <a:bodyPr/>
          <a:lstStyle>
            <a:lvl1pPr marL="0" indent="0">
              <a:buNone/>
              <a:defRPr sz="960"/>
            </a:lvl1pPr>
            <a:lvl2pPr marL="274320" indent="0">
              <a:buNone/>
              <a:defRPr sz="840"/>
            </a:lvl2pPr>
            <a:lvl3pPr marL="548640" indent="0">
              <a:buNone/>
              <a:defRPr sz="720"/>
            </a:lvl3pPr>
            <a:lvl4pPr marL="822960" indent="0">
              <a:buNone/>
              <a:defRPr sz="600"/>
            </a:lvl4pPr>
            <a:lvl5pPr marL="1097280" indent="0">
              <a:buNone/>
              <a:defRPr sz="600"/>
            </a:lvl5pPr>
            <a:lvl6pPr marL="1371600" indent="0">
              <a:buNone/>
              <a:defRPr sz="600"/>
            </a:lvl6pPr>
            <a:lvl7pPr marL="1645920" indent="0">
              <a:buNone/>
              <a:defRPr sz="600"/>
            </a:lvl7pPr>
            <a:lvl8pPr marL="1920240" indent="0">
              <a:buNone/>
              <a:defRPr sz="600"/>
            </a:lvl8pPr>
            <a:lvl9pPr marL="2194560" indent="0">
              <a:buNone/>
              <a:defRPr sz="6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9AF9FAE-1DD0-4C0A-B7AF-983E5F28916B}" type="datetimeFigureOut">
              <a:rPr lang="en-GB" smtClean="0"/>
              <a:t>12/03/2020</a:t>
            </a:fld>
            <a:endParaRPr lang="en-GB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34631A5-0567-4EA3-8FCB-8C19DA30497D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480992713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377190" y="438152"/>
            <a:ext cx="4732020" cy="1590676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377190" y="2190750"/>
            <a:ext cx="4732020" cy="5221606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377190" y="7627622"/>
            <a:ext cx="1234440" cy="43815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72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39AF9FAE-1DD0-4C0A-B7AF-983E5F28916B}" type="datetimeFigureOut">
              <a:rPr lang="en-GB" smtClean="0"/>
              <a:t>12/03/2020</a:t>
            </a:fld>
            <a:endParaRPr lang="en-GB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1817370" y="7627622"/>
            <a:ext cx="1851660" cy="43815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72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GB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3874770" y="7627622"/>
            <a:ext cx="1234440" cy="438150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72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34631A5-0567-4EA3-8FCB-8C19DA30497D}" type="slidenum">
              <a:rPr lang="en-GB" smtClean="0"/>
              <a:t>‹#›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10826827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4" r:id="rId4"/>
    <p:sldLayoutId id="2147483665" r:id="rId5"/>
    <p:sldLayoutId id="2147483666" r:id="rId6"/>
    <p:sldLayoutId id="2147483667" r:id="rId7"/>
    <p:sldLayoutId id="2147483668" r:id="rId8"/>
    <p:sldLayoutId id="2147483669" r:id="rId9"/>
    <p:sldLayoutId id="2147483670" r:id="rId10"/>
    <p:sldLayoutId id="2147483671" r:id="rId11"/>
  </p:sldLayoutIdLst>
  <p:txStyles>
    <p:titleStyle>
      <a:lvl1pPr algn="l" defTabSz="548640" rtl="0" eaLnBrk="1" latinLnBrk="0" hangingPunct="1">
        <a:lnSpc>
          <a:spcPct val="90000"/>
        </a:lnSpc>
        <a:spcBef>
          <a:spcPct val="0"/>
        </a:spcBef>
        <a:buNone/>
        <a:defRPr sz="264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137160" indent="-137160" algn="l" defTabSz="548640" rtl="0" eaLnBrk="1" latinLnBrk="0" hangingPunct="1">
        <a:lnSpc>
          <a:spcPct val="90000"/>
        </a:lnSpc>
        <a:spcBef>
          <a:spcPts val="600"/>
        </a:spcBef>
        <a:buFont typeface="Arial" panose="020B0604020202020204" pitchFamily="34" charset="0"/>
        <a:buChar char="•"/>
        <a:defRPr sz="1680" kern="1200">
          <a:solidFill>
            <a:schemeClr val="tx1"/>
          </a:solidFill>
          <a:latin typeface="+mn-lt"/>
          <a:ea typeface="+mn-ea"/>
          <a:cs typeface="+mn-cs"/>
        </a:defRPr>
      </a:lvl1pPr>
      <a:lvl2pPr marL="411480" indent="-137160" algn="l" defTabSz="548640" rtl="0" eaLnBrk="1" latinLnBrk="0" hangingPunct="1">
        <a:lnSpc>
          <a:spcPct val="90000"/>
        </a:lnSpc>
        <a:spcBef>
          <a:spcPts val="300"/>
        </a:spcBef>
        <a:buFont typeface="Arial" panose="020B0604020202020204" pitchFamily="34" charset="0"/>
        <a:buChar char="•"/>
        <a:defRPr sz="1440" kern="1200">
          <a:solidFill>
            <a:schemeClr val="tx1"/>
          </a:solidFill>
          <a:latin typeface="+mn-lt"/>
          <a:ea typeface="+mn-ea"/>
          <a:cs typeface="+mn-cs"/>
        </a:defRPr>
      </a:lvl2pPr>
      <a:lvl3pPr marL="685800" indent="-137160" algn="l" defTabSz="548640" rtl="0" eaLnBrk="1" latinLnBrk="0" hangingPunct="1">
        <a:lnSpc>
          <a:spcPct val="90000"/>
        </a:lnSpc>
        <a:spcBef>
          <a:spcPts val="300"/>
        </a:spcBef>
        <a:buFont typeface="Arial" panose="020B0604020202020204" pitchFamily="34" charset="0"/>
        <a:buChar char="•"/>
        <a:defRPr sz="1200" kern="1200">
          <a:solidFill>
            <a:schemeClr val="tx1"/>
          </a:solidFill>
          <a:latin typeface="+mn-lt"/>
          <a:ea typeface="+mn-ea"/>
          <a:cs typeface="+mn-cs"/>
        </a:defRPr>
      </a:lvl3pPr>
      <a:lvl4pPr marL="960120" indent="-137160" algn="l" defTabSz="548640" rtl="0" eaLnBrk="1" latinLnBrk="0" hangingPunct="1">
        <a:lnSpc>
          <a:spcPct val="90000"/>
        </a:lnSpc>
        <a:spcBef>
          <a:spcPts val="300"/>
        </a:spcBef>
        <a:buFont typeface="Arial" panose="020B0604020202020204" pitchFamily="34" charset="0"/>
        <a:buChar char="•"/>
        <a:defRPr sz="1080" kern="1200">
          <a:solidFill>
            <a:schemeClr val="tx1"/>
          </a:solidFill>
          <a:latin typeface="+mn-lt"/>
          <a:ea typeface="+mn-ea"/>
          <a:cs typeface="+mn-cs"/>
        </a:defRPr>
      </a:lvl4pPr>
      <a:lvl5pPr marL="1234440" indent="-137160" algn="l" defTabSz="548640" rtl="0" eaLnBrk="1" latinLnBrk="0" hangingPunct="1">
        <a:lnSpc>
          <a:spcPct val="90000"/>
        </a:lnSpc>
        <a:spcBef>
          <a:spcPts val="300"/>
        </a:spcBef>
        <a:buFont typeface="Arial" panose="020B0604020202020204" pitchFamily="34" charset="0"/>
        <a:buChar char="•"/>
        <a:defRPr sz="1080" kern="1200">
          <a:solidFill>
            <a:schemeClr val="tx1"/>
          </a:solidFill>
          <a:latin typeface="+mn-lt"/>
          <a:ea typeface="+mn-ea"/>
          <a:cs typeface="+mn-cs"/>
        </a:defRPr>
      </a:lvl5pPr>
      <a:lvl6pPr marL="1508760" indent="-137160" algn="l" defTabSz="548640" rtl="0" eaLnBrk="1" latinLnBrk="0" hangingPunct="1">
        <a:lnSpc>
          <a:spcPct val="90000"/>
        </a:lnSpc>
        <a:spcBef>
          <a:spcPts val="300"/>
        </a:spcBef>
        <a:buFont typeface="Arial" panose="020B0604020202020204" pitchFamily="34" charset="0"/>
        <a:buChar char="•"/>
        <a:defRPr sz="1080" kern="1200">
          <a:solidFill>
            <a:schemeClr val="tx1"/>
          </a:solidFill>
          <a:latin typeface="+mn-lt"/>
          <a:ea typeface="+mn-ea"/>
          <a:cs typeface="+mn-cs"/>
        </a:defRPr>
      </a:lvl6pPr>
      <a:lvl7pPr marL="1783080" indent="-137160" algn="l" defTabSz="548640" rtl="0" eaLnBrk="1" latinLnBrk="0" hangingPunct="1">
        <a:lnSpc>
          <a:spcPct val="90000"/>
        </a:lnSpc>
        <a:spcBef>
          <a:spcPts val="300"/>
        </a:spcBef>
        <a:buFont typeface="Arial" panose="020B0604020202020204" pitchFamily="34" charset="0"/>
        <a:buChar char="•"/>
        <a:defRPr sz="1080" kern="1200">
          <a:solidFill>
            <a:schemeClr val="tx1"/>
          </a:solidFill>
          <a:latin typeface="+mn-lt"/>
          <a:ea typeface="+mn-ea"/>
          <a:cs typeface="+mn-cs"/>
        </a:defRPr>
      </a:lvl7pPr>
      <a:lvl8pPr marL="2057400" indent="-137160" algn="l" defTabSz="548640" rtl="0" eaLnBrk="1" latinLnBrk="0" hangingPunct="1">
        <a:lnSpc>
          <a:spcPct val="90000"/>
        </a:lnSpc>
        <a:spcBef>
          <a:spcPts val="300"/>
        </a:spcBef>
        <a:buFont typeface="Arial" panose="020B0604020202020204" pitchFamily="34" charset="0"/>
        <a:buChar char="•"/>
        <a:defRPr sz="1080" kern="1200">
          <a:solidFill>
            <a:schemeClr val="tx1"/>
          </a:solidFill>
          <a:latin typeface="+mn-lt"/>
          <a:ea typeface="+mn-ea"/>
          <a:cs typeface="+mn-cs"/>
        </a:defRPr>
      </a:lvl8pPr>
      <a:lvl9pPr marL="2331720" indent="-137160" algn="l" defTabSz="548640" rtl="0" eaLnBrk="1" latinLnBrk="0" hangingPunct="1">
        <a:lnSpc>
          <a:spcPct val="90000"/>
        </a:lnSpc>
        <a:spcBef>
          <a:spcPts val="300"/>
        </a:spcBef>
        <a:buFont typeface="Arial" panose="020B0604020202020204" pitchFamily="34" charset="0"/>
        <a:buChar char="•"/>
        <a:defRPr sz="108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548640" rtl="0" eaLnBrk="1" latinLnBrk="0" hangingPunct="1">
        <a:defRPr sz="1080" kern="1200">
          <a:solidFill>
            <a:schemeClr val="tx1"/>
          </a:solidFill>
          <a:latin typeface="+mn-lt"/>
          <a:ea typeface="+mn-ea"/>
          <a:cs typeface="+mn-cs"/>
        </a:defRPr>
      </a:lvl1pPr>
      <a:lvl2pPr marL="274320" algn="l" defTabSz="548640" rtl="0" eaLnBrk="1" latinLnBrk="0" hangingPunct="1">
        <a:defRPr sz="1080" kern="1200">
          <a:solidFill>
            <a:schemeClr val="tx1"/>
          </a:solidFill>
          <a:latin typeface="+mn-lt"/>
          <a:ea typeface="+mn-ea"/>
          <a:cs typeface="+mn-cs"/>
        </a:defRPr>
      </a:lvl2pPr>
      <a:lvl3pPr marL="548640" algn="l" defTabSz="548640" rtl="0" eaLnBrk="1" latinLnBrk="0" hangingPunct="1">
        <a:defRPr sz="1080" kern="1200">
          <a:solidFill>
            <a:schemeClr val="tx1"/>
          </a:solidFill>
          <a:latin typeface="+mn-lt"/>
          <a:ea typeface="+mn-ea"/>
          <a:cs typeface="+mn-cs"/>
        </a:defRPr>
      </a:lvl3pPr>
      <a:lvl4pPr marL="822960" algn="l" defTabSz="548640" rtl="0" eaLnBrk="1" latinLnBrk="0" hangingPunct="1">
        <a:defRPr sz="1080" kern="1200">
          <a:solidFill>
            <a:schemeClr val="tx1"/>
          </a:solidFill>
          <a:latin typeface="+mn-lt"/>
          <a:ea typeface="+mn-ea"/>
          <a:cs typeface="+mn-cs"/>
        </a:defRPr>
      </a:lvl4pPr>
      <a:lvl5pPr marL="1097280" algn="l" defTabSz="548640" rtl="0" eaLnBrk="1" latinLnBrk="0" hangingPunct="1">
        <a:defRPr sz="1080" kern="1200">
          <a:solidFill>
            <a:schemeClr val="tx1"/>
          </a:solidFill>
          <a:latin typeface="+mn-lt"/>
          <a:ea typeface="+mn-ea"/>
          <a:cs typeface="+mn-cs"/>
        </a:defRPr>
      </a:lvl5pPr>
      <a:lvl6pPr marL="1371600" algn="l" defTabSz="548640" rtl="0" eaLnBrk="1" latinLnBrk="0" hangingPunct="1">
        <a:defRPr sz="1080" kern="1200">
          <a:solidFill>
            <a:schemeClr val="tx1"/>
          </a:solidFill>
          <a:latin typeface="+mn-lt"/>
          <a:ea typeface="+mn-ea"/>
          <a:cs typeface="+mn-cs"/>
        </a:defRPr>
      </a:lvl6pPr>
      <a:lvl7pPr marL="1645920" algn="l" defTabSz="548640" rtl="0" eaLnBrk="1" latinLnBrk="0" hangingPunct="1">
        <a:defRPr sz="1080" kern="1200">
          <a:solidFill>
            <a:schemeClr val="tx1"/>
          </a:solidFill>
          <a:latin typeface="+mn-lt"/>
          <a:ea typeface="+mn-ea"/>
          <a:cs typeface="+mn-cs"/>
        </a:defRPr>
      </a:lvl7pPr>
      <a:lvl8pPr marL="1920240" algn="l" defTabSz="548640" rtl="0" eaLnBrk="1" latinLnBrk="0" hangingPunct="1">
        <a:defRPr sz="1080" kern="1200">
          <a:solidFill>
            <a:schemeClr val="tx1"/>
          </a:solidFill>
          <a:latin typeface="+mn-lt"/>
          <a:ea typeface="+mn-ea"/>
          <a:cs typeface="+mn-cs"/>
        </a:defRPr>
      </a:lvl8pPr>
      <a:lvl9pPr marL="2194560" algn="l" defTabSz="548640" rtl="0" eaLnBrk="1" latinLnBrk="0" hangingPunct="1">
        <a:defRPr sz="108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2.png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10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10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10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10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10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10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10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10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10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10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1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1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1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1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1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1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1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1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1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1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1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1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2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3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3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3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3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3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3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4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4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4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4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4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4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5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5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5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5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5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5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5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5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5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5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6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6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6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6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6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6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6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6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6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6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7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7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7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7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7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7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7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7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7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7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8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8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8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8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8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8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8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8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8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8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90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9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9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9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9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9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96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9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9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9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" name="Picture 11">
            <a:extLst>
              <a:ext uri="{FF2B5EF4-FFF2-40B4-BE49-F238E27FC236}">
                <a16:creationId xmlns:a16="http://schemas.microsoft.com/office/drawing/2014/main" id="{39F005A7-6385-4F6D-8536-E2C49A2A25DC}"/>
              </a:ext>
            </a:extLst>
          </p:cNvPr>
          <p:cNvPicPr>
            <a:picLocks noChangeAspect="1"/>
          </p:cNvPicPr>
          <p:nvPr/>
        </p:nvPicPr>
        <p:blipFill>
          <a:blip r:embed="rId2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saturation sat="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" y="0"/>
            <a:ext cx="5486400" cy="8229600"/>
          </a:xfrm>
          <a:prstGeom prst="rect">
            <a:avLst/>
          </a:prstGeom>
        </p:spPr>
      </p:pic>
      <p:sp>
        <p:nvSpPr>
          <p:cNvPr id="8" name="TextBox 7">
            <a:extLst>
              <a:ext uri="{FF2B5EF4-FFF2-40B4-BE49-F238E27FC236}">
                <a16:creationId xmlns:a16="http://schemas.microsoft.com/office/drawing/2014/main" id="{12EF6364-A070-4991-9515-AAC4148005CA}"/>
              </a:ext>
            </a:extLst>
          </p:cNvPr>
          <p:cNvSpPr txBox="1"/>
          <p:nvPr/>
        </p:nvSpPr>
        <p:spPr>
          <a:xfrm>
            <a:off x="1544492" y="1659419"/>
            <a:ext cx="2189949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400" dirty="0">
                <a:latin typeface="Bell MT" panose="02020503060305020303" pitchFamily="18" charset="0"/>
              </a:rPr>
              <a:t>This Notebook Belongs To</a:t>
            </a:r>
            <a:endParaRPr lang="en-GB" sz="1400" dirty="0">
              <a:latin typeface="Bell MT" panose="02020503060305020303" pitchFamily="18" charset="0"/>
            </a:endParaRPr>
          </a:p>
        </p:txBody>
      </p:sp>
      <p:cxnSp>
        <p:nvCxnSpPr>
          <p:cNvPr id="9" name="Straight Connector 8">
            <a:extLst>
              <a:ext uri="{FF2B5EF4-FFF2-40B4-BE49-F238E27FC236}">
                <a16:creationId xmlns:a16="http://schemas.microsoft.com/office/drawing/2014/main" id="{7A508A1B-C8B7-4F4E-91A9-6FA63409BF9E}"/>
              </a:ext>
            </a:extLst>
          </p:cNvPr>
          <p:cNvCxnSpPr>
            <a:cxnSpLocks/>
          </p:cNvCxnSpPr>
          <p:nvPr/>
        </p:nvCxnSpPr>
        <p:spPr>
          <a:xfrm>
            <a:off x="1702014" y="2216636"/>
            <a:ext cx="1859536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" name="Straight Connector 9">
            <a:extLst>
              <a:ext uri="{FF2B5EF4-FFF2-40B4-BE49-F238E27FC236}">
                <a16:creationId xmlns:a16="http://schemas.microsoft.com/office/drawing/2014/main" id="{FE6A45B4-3E0A-4592-9E9D-F1797BF7E256}"/>
              </a:ext>
            </a:extLst>
          </p:cNvPr>
          <p:cNvCxnSpPr>
            <a:cxnSpLocks/>
          </p:cNvCxnSpPr>
          <p:nvPr/>
        </p:nvCxnSpPr>
        <p:spPr>
          <a:xfrm>
            <a:off x="1709698" y="2530400"/>
            <a:ext cx="1859536" cy="0"/>
          </a:xfrm>
          <a:prstGeom prst="line">
            <a:avLst/>
          </a:prstGeom>
          <a:ln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11" name="Picture 10">
            <a:extLst>
              <a:ext uri="{FF2B5EF4-FFF2-40B4-BE49-F238E27FC236}">
                <a16:creationId xmlns:a16="http://schemas.microsoft.com/office/drawing/2014/main" id="{B56914A9-CC7D-410E-A32E-C8B2B9C15EFA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146842" y="660410"/>
            <a:ext cx="3192716" cy="341981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94886186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5916995A-DB4A-4F5E-A3FF-037A42989F63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02879" y="6306256"/>
            <a:ext cx="1136577" cy="1393505"/>
          </a:xfrm>
          <a:prstGeom prst="rect">
            <a:avLst/>
          </a:prstGeom>
        </p:spPr>
      </p:pic>
      <p:graphicFrame>
        <p:nvGraphicFramePr>
          <p:cNvPr id="8" name="object 2">
            <a:extLst>
              <a:ext uri="{FF2B5EF4-FFF2-40B4-BE49-F238E27FC236}">
                <a16:creationId xmlns:a16="http://schemas.microsoft.com/office/drawing/2014/main" id="{C633C2B9-2EF6-4E13-BE48-21F074560497}"/>
              </a:ext>
            </a:extLst>
          </p:cNvPr>
          <p:cNvGraphicFramePr>
            <a:graphicFrameLocks noGrp="1"/>
          </p:cNvGraphicFramePr>
          <p:nvPr/>
        </p:nvGraphicFramePr>
        <p:xfrm>
          <a:off x="457201" y="457200"/>
          <a:ext cx="4572003" cy="731521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5169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995907144"/>
      </p:ext>
    </p:extLst>
  </p:cSld>
  <p:clrMapOvr>
    <a:masterClrMapping/>
  </p:clrMapOvr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5916995A-DB4A-4F5E-A3FF-037A42989F63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02879" y="6306256"/>
            <a:ext cx="1136577" cy="1393505"/>
          </a:xfrm>
          <a:prstGeom prst="rect">
            <a:avLst/>
          </a:prstGeom>
        </p:spPr>
      </p:pic>
      <p:graphicFrame>
        <p:nvGraphicFramePr>
          <p:cNvPr id="8" name="object 2">
            <a:extLst>
              <a:ext uri="{FF2B5EF4-FFF2-40B4-BE49-F238E27FC236}">
                <a16:creationId xmlns:a16="http://schemas.microsoft.com/office/drawing/2014/main" id="{C633C2B9-2EF6-4E13-BE48-21F074560497}"/>
              </a:ext>
            </a:extLst>
          </p:cNvPr>
          <p:cNvGraphicFramePr>
            <a:graphicFrameLocks noGrp="1"/>
          </p:cNvGraphicFramePr>
          <p:nvPr/>
        </p:nvGraphicFramePr>
        <p:xfrm>
          <a:off x="457201" y="457200"/>
          <a:ext cx="4572003" cy="731521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5169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495377779"/>
      </p:ext>
    </p:extLst>
  </p:cSld>
  <p:clrMapOvr>
    <a:masterClrMapping/>
  </p:clrMapOvr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5916995A-DB4A-4F5E-A3FF-037A42989F63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02879" y="6306256"/>
            <a:ext cx="1136577" cy="1393505"/>
          </a:xfrm>
          <a:prstGeom prst="rect">
            <a:avLst/>
          </a:prstGeom>
        </p:spPr>
      </p:pic>
      <p:graphicFrame>
        <p:nvGraphicFramePr>
          <p:cNvPr id="8" name="object 2">
            <a:extLst>
              <a:ext uri="{FF2B5EF4-FFF2-40B4-BE49-F238E27FC236}">
                <a16:creationId xmlns:a16="http://schemas.microsoft.com/office/drawing/2014/main" id="{C633C2B9-2EF6-4E13-BE48-21F074560497}"/>
              </a:ext>
            </a:extLst>
          </p:cNvPr>
          <p:cNvGraphicFramePr>
            <a:graphicFrameLocks noGrp="1"/>
          </p:cNvGraphicFramePr>
          <p:nvPr/>
        </p:nvGraphicFramePr>
        <p:xfrm>
          <a:off x="457201" y="457200"/>
          <a:ext cx="4572003" cy="731521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5169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219455507"/>
      </p:ext>
    </p:extLst>
  </p:cSld>
  <p:clrMapOvr>
    <a:masterClrMapping/>
  </p:clrMapOvr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5916995A-DB4A-4F5E-A3FF-037A42989F63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02879" y="6306256"/>
            <a:ext cx="1136577" cy="1393505"/>
          </a:xfrm>
          <a:prstGeom prst="rect">
            <a:avLst/>
          </a:prstGeom>
        </p:spPr>
      </p:pic>
      <p:graphicFrame>
        <p:nvGraphicFramePr>
          <p:cNvPr id="8" name="object 2">
            <a:extLst>
              <a:ext uri="{FF2B5EF4-FFF2-40B4-BE49-F238E27FC236}">
                <a16:creationId xmlns:a16="http://schemas.microsoft.com/office/drawing/2014/main" id="{C633C2B9-2EF6-4E13-BE48-21F074560497}"/>
              </a:ext>
            </a:extLst>
          </p:cNvPr>
          <p:cNvGraphicFramePr>
            <a:graphicFrameLocks noGrp="1"/>
          </p:cNvGraphicFramePr>
          <p:nvPr/>
        </p:nvGraphicFramePr>
        <p:xfrm>
          <a:off x="457201" y="457200"/>
          <a:ext cx="4572003" cy="731521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5169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015783624"/>
      </p:ext>
    </p:extLst>
  </p:cSld>
  <p:clrMapOvr>
    <a:masterClrMapping/>
  </p:clrMapOvr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5916995A-DB4A-4F5E-A3FF-037A42989F63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02879" y="6306256"/>
            <a:ext cx="1136577" cy="1393505"/>
          </a:xfrm>
          <a:prstGeom prst="rect">
            <a:avLst/>
          </a:prstGeom>
        </p:spPr>
      </p:pic>
      <p:graphicFrame>
        <p:nvGraphicFramePr>
          <p:cNvPr id="8" name="object 2">
            <a:extLst>
              <a:ext uri="{FF2B5EF4-FFF2-40B4-BE49-F238E27FC236}">
                <a16:creationId xmlns:a16="http://schemas.microsoft.com/office/drawing/2014/main" id="{C633C2B9-2EF6-4E13-BE48-21F074560497}"/>
              </a:ext>
            </a:extLst>
          </p:cNvPr>
          <p:cNvGraphicFramePr>
            <a:graphicFrameLocks noGrp="1"/>
          </p:cNvGraphicFramePr>
          <p:nvPr/>
        </p:nvGraphicFramePr>
        <p:xfrm>
          <a:off x="457201" y="457200"/>
          <a:ext cx="4572003" cy="731521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5169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079111527"/>
      </p:ext>
    </p:extLst>
  </p:cSld>
  <p:clrMapOvr>
    <a:masterClrMapping/>
  </p:clrMapOvr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5916995A-DB4A-4F5E-A3FF-037A42989F63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02879" y="6306256"/>
            <a:ext cx="1136577" cy="1393505"/>
          </a:xfrm>
          <a:prstGeom prst="rect">
            <a:avLst/>
          </a:prstGeom>
        </p:spPr>
      </p:pic>
      <p:graphicFrame>
        <p:nvGraphicFramePr>
          <p:cNvPr id="8" name="object 2">
            <a:extLst>
              <a:ext uri="{FF2B5EF4-FFF2-40B4-BE49-F238E27FC236}">
                <a16:creationId xmlns:a16="http://schemas.microsoft.com/office/drawing/2014/main" id="{C633C2B9-2EF6-4E13-BE48-21F074560497}"/>
              </a:ext>
            </a:extLst>
          </p:cNvPr>
          <p:cNvGraphicFramePr>
            <a:graphicFrameLocks noGrp="1"/>
          </p:cNvGraphicFramePr>
          <p:nvPr/>
        </p:nvGraphicFramePr>
        <p:xfrm>
          <a:off x="457201" y="457200"/>
          <a:ext cx="4572003" cy="731521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5169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460871349"/>
      </p:ext>
    </p:extLst>
  </p:cSld>
  <p:clrMapOvr>
    <a:masterClrMapping/>
  </p:clrMapOvr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5916995A-DB4A-4F5E-A3FF-037A42989F63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02879" y="6306256"/>
            <a:ext cx="1136577" cy="1393505"/>
          </a:xfrm>
          <a:prstGeom prst="rect">
            <a:avLst/>
          </a:prstGeom>
        </p:spPr>
      </p:pic>
      <p:graphicFrame>
        <p:nvGraphicFramePr>
          <p:cNvPr id="8" name="object 2">
            <a:extLst>
              <a:ext uri="{FF2B5EF4-FFF2-40B4-BE49-F238E27FC236}">
                <a16:creationId xmlns:a16="http://schemas.microsoft.com/office/drawing/2014/main" id="{C633C2B9-2EF6-4E13-BE48-21F074560497}"/>
              </a:ext>
            </a:extLst>
          </p:cNvPr>
          <p:cNvGraphicFramePr>
            <a:graphicFrameLocks noGrp="1"/>
          </p:cNvGraphicFramePr>
          <p:nvPr/>
        </p:nvGraphicFramePr>
        <p:xfrm>
          <a:off x="457201" y="457200"/>
          <a:ext cx="4572003" cy="731521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5169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069578700"/>
      </p:ext>
    </p:extLst>
  </p:cSld>
  <p:clrMapOvr>
    <a:masterClrMapping/>
  </p:clrMapOvr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5916995A-DB4A-4F5E-A3FF-037A42989F63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02879" y="6306256"/>
            <a:ext cx="1136577" cy="1393505"/>
          </a:xfrm>
          <a:prstGeom prst="rect">
            <a:avLst/>
          </a:prstGeom>
        </p:spPr>
      </p:pic>
      <p:graphicFrame>
        <p:nvGraphicFramePr>
          <p:cNvPr id="8" name="object 2">
            <a:extLst>
              <a:ext uri="{FF2B5EF4-FFF2-40B4-BE49-F238E27FC236}">
                <a16:creationId xmlns:a16="http://schemas.microsoft.com/office/drawing/2014/main" id="{C633C2B9-2EF6-4E13-BE48-21F074560497}"/>
              </a:ext>
            </a:extLst>
          </p:cNvPr>
          <p:cNvGraphicFramePr>
            <a:graphicFrameLocks noGrp="1"/>
          </p:cNvGraphicFramePr>
          <p:nvPr/>
        </p:nvGraphicFramePr>
        <p:xfrm>
          <a:off x="457201" y="457200"/>
          <a:ext cx="4572003" cy="731521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5169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028319042"/>
      </p:ext>
    </p:extLst>
  </p:cSld>
  <p:clrMapOvr>
    <a:masterClrMapping/>
  </p:clrMapOvr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5916995A-DB4A-4F5E-A3FF-037A42989F63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02879" y="6306256"/>
            <a:ext cx="1136577" cy="1393505"/>
          </a:xfrm>
          <a:prstGeom prst="rect">
            <a:avLst/>
          </a:prstGeom>
        </p:spPr>
      </p:pic>
      <p:graphicFrame>
        <p:nvGraphicFramePr>
          <p:cNvPr id="8" name="object 2">
            <a:extLst>
              <a:ext uri="{FF2B5EF4-FFF2-40B4-BE49-F238E27FC236}">
                <a16:creationId xmlns:a16="http://schemas.microsoft.com/office/drawing/2014/main" id="{C633C2B9-2EF6-4E13-BE48-21F074560497}"/>
              </a:ext>
            </a:extLst>
          </p:cNvPr>
          <p:cNvGraphicFramePr>
            <a:graphicFrameLocks noGrp="1"/>
          </p:cNvGraphicFramePr>
          <p:nvPr/>
        </p:nvGraphicFramePr>
        <p:xfrm>
          <a:off x="457201" y="457200"/>
          <a:ext cx="4572003" cy="731521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5169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471586171"/>
      </p:ext>
    </p:extLst>
  </p:cSld>
  <p:clrMapOvr>
    <a:masterClrMapping/>
  </p:clrMapOvr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5916995A-DB4A-4F5E-A3FF-037A42989F63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02879" y="6306256"/>
            <a:ext cx="1136577" cy="1393505"/>
          </a:xfrm>
          <a:prstGeom prst="rect">
            <a:avLst/>
          </a:prstGeom>
        </p:spPr>
      </p:pic>
      <p:graphicFrame>
        <p:nvGraphicFramePr>
          <p:cNvPr id="8" name="object 2">
            <a:extLst>
              <a:ext uri="{FF2B5EF4-FFF2-40B4-BE49-F238E27FC236}">
                <a16:creationId xmlns:a16="http://schemas.microsoft.com/office/drawing/2014/main" id="{C633C2B9-2EF6-4E13-BE48-21F074560497}"/>
              </a:ext>
            </a:extLst>
          </p:cNvPr>
          <p:cNvGraphicFramePr>
            <a:graphicFrameLocks noGrp="1"/>
          </p:cNvGraphicFramePr>
          <p:nvPr/>
        </p:nvGraphicFramePr>
        <p:xfrm>
          <a:off x="457201" y="457200"/>
          <a:ext cx="4572003" cy="731521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5169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380916938"/>
      </p:ext>
    </p:extLst>
  </p:cSld>
  <p:clrMapOvr>
    <a:masterClrMapping/>
  </p:clrMapOvr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5916995A-DB4A-4F5E-A3FF-037A42989F63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02879" y="6306256"/>
            <a:ext cx="1136577" cy="1393505"/>
          </a:xfrm>
          <a:prstGeom prst="rect">
            <a:avLst/>
          </a:prstGeom>
        </p:spPr>
      </p:pic>
      <p:graphicFrame>
        <p:nvGraphicFramePr>
          <p:cNvPr id="8" name="object 2">
            <a:extLst>
              <a:ext uri="{FF2B5EF4-FFF2-40B4-BE49-F238E27FC236}">
                <a16:creationId xmlns:a16="http://schemas.microsoft.com/office/drawing/2014/main" id="{C633C2B9-2EF6-4E13-BE48-21F074560497}"/>
              </a:ext>
            </a:extLst>
          </p:cNvPr>
          <p:cNvGraphicFramePr>
            <a:graphicFrameLocks noGrp="1"/>
          </p:cNvGraphicFramePr>
          <p:nvPr/>
        </p:nvGraphicFramePr>
        <p:xfrm>
          <a:off x="457201" y="457200"/>
          <a:ext cx="4572003" cy="731521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5169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22806818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5916995A-DB4A-4F5E-A3FF-037A42989F63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02879" y="6306256"/>
            <a:ext cx="1136577" cy="1393505"/>
          </a:xfrm>
          <a:prstGeom prst="rect">
            <a:avLst/>
          </a:prstGeom>
        </p:spPr>
      </p:pic>
      <p:graphicFrame>
        <p:nvGraphicFramePr>
          <p:cNvPr id="8" name="object 2">
            <a:extLst>
              <a:ext uri="{FF2B5EF4-FFF2-40B4-BE49-F238E27FC236}">
                <a16:creationId xmlns:a16="http://schemas.microsoft.com/office/drawing/2014/main" id="{C633C2B9-2EF6-4E13-BE48-21F074560497}"/>
              </a:ext>
            </a:extLst>
          </p:cNvPr>
          <p:cNvGraphicFramePr>
            <a:graphicFrameLocks noGrp="1"/>
          </p:cNvGraphicFramePr>
          <p:nvPr/>
        </p:nvGraphicFramePr>
        <p:xfrm>
          <a:off x="457201" y="457200"/>
          <a:ext cx="4572003" cy="731521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5169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025718024"/>
      </p:ext>
    </p:extLst>
  </p:cSld>
  <p:clrMapOvr>
    <a:masterClrMapping/>
  </p:clrMapOvr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5916995A-DB4A-4F5E-A3FF-037A42989F63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02879" y="6306256"/>
            <a:ext cx="1136577" cy="1393505"/>
          </a:xfrm>
          <a:prstGeom prst="rect">
            <a:avLst/>
          </a:prstGeom>
        </p:spPr>
      </p:pic>
      <p:graphicFrame>
        <p:nvGraphicFramePr>
          <p:cNvPr id="8" name="object 2">
            <a:extLst>
              <a:ext uri="{FF2B5EF4-FFF2-40B4-BE49-F238E27FC236}">
                <a16:creationId xmlns:a16="http://schemas.microsoft.com/office/drawing/2014/main" id="{C633C2B9-2EF6-4E13-BE48-21F074560497}"/>
              </a:ext>
            </a:extLst>
          </p:cNvPr>
          <p:cNvGraphicFramePr>
            <a:graphicFrameLocks noGrp="1"/>
          </p:cNvGraphicFramePr>
          <p:nvPr/>
        </p:nvGraphicFramePr>
        <p:xfrm>
          <a:off x="457201" y="457200"/>
          <a:ext cx="4572003" cy="731521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5169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911434571"/>
      </p:ext>
    </p:extLst>
  </p:cSld>
  <p:clrMapOvr>
    <a:masterClrMapping/>
  </p:clrMapOvr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5916995A-DB4A-4F5E-A3FF-037A42989F63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02879" y="6306256"/>
            <a:ext cx="1136577" cy="1393505"/>
          </a:xfrm>
          <a:prstGeom prst="rect">
            <a:avLst/>
          </a:prstGeom>
        </p:spPr>
      </p:pic>
      <p:graphicFrame>
        <p:nvGraphicFramePr>
          <p:cNvPr id="8" name="object 2">
            <a:extLst>
              <a:ext uri="{FF2B5EF4-FFF2-40B4-BE49-F238E27FC236}">
                <a16:creationId xmlns:a16="http://schemas.microsoft.com/office/drawing/2014/main" id="{C633C2B9-2EF6-4E13-BE48-21F074560497}"/>
              </a:ext>
            </a:extLst>
          </p:cNvPr>
          <p:cNvGraphicFramePr>
            <a:graphicFrameLocks noGrp="1"/>
          </p:cNvGraphicFramePr>
          <p:nvPr/>
        </p:nvGraphicFramePr>
        <p:xfrm>
          <a:off x="457201" y="457200"/>
          <a:ext cx="4572003" cy="731521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5169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060307980"/>
      </p:ext>
    </p:extLst>
  </p:cSld>
  <p:clrMapOvr>
    <a:masterClrMapping/>
  </p:clrMapOvr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5916995A-DB4A-4F5E-A3FF-037A42989F63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02879" y="6306256"/>
            <a:ext cx="1136577" cy="1393505"/>
          </a:xfrm>
          <a:prstGeom prst="rect">
            <a:avLst/>
          </a:prstGeom>
        </p:spPr>
      </p:pic>
      <p:graphicFrame>
        <p:nvGraphicFramePr>
          <p:cNvPr id="8" name="object 2">
            <a:extLst>
              <a:ext uri="{FF2B5EF4-FFF2-40B4-BE49-F238E27FC236}">
                <a16:creationId xmlns:a16="http://schemas.microsoft.com/office/drawing/2014/main" id="{C633C2B9-2EF6-4E13-BE48-21F074560497}"/>
              </a:ext>
            </a:extLst>
          </p:cNvPr>
          <p:cNvGraphicFramePr>
            <a:graphicFrameLocks noGrp="1"/>
          </p:cNvGraphicFramePr>
          <p:nvPr/>
        </p:nvGraphicFramePr>
        <p:xfrm>
          <a:off x="457201" y="457200"/>
          <a:ext cx="4572003" cy="731521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5169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032085567"/>
      </p:ext>
    </p:extLst>
  </p:cSld>
  <p:clrMapOvr>
    <a:masterClrMapping/>
  </p:clrMapOvr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5916995A-DB4A-4F5E-A3FF-037A42989F63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02879" y="6306256"/>
            <a:ext cx="1136577" cy="1393505"/>
          </a:xfrm>
          <a:prstGeom prst="rect">
            <a:avLst/>
          </a:prstGeom>
        </p:spPr>
      </p:pic>
      <p:graphicFrame>
        <p:nvGraphicFramePr>
          <p:cNvPr id="8" name="object 2">
            <a:extLst>
              <a:ext uri="{FF2B5EF4-FFF2-40B4-BE49-F238E27FC236}">
                <a16:creationId xmlns:a16="http://schemas.microsoft.com/office/drawing/2014/main" id="{C633C2B9-2EF6-4E13-BE48-21F074560497}"/>
              </a:ext>
            </a:extLst>
          </p:cNvPr>
          <p:cNvGraphicFramePr>
            <a:graphicFrameLocks noGrp="1"/>
          </p:cNvGraphicFramePr>
          <p:nvPr/>
        </p:nvGraphicFramePr>
        <p:xfrm>
          <a:off x="457201" y="457200"/>
          <a:ext cx="4572003" cy="731521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5169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790527632"/>
      </p:ext>
    </p:extLst>
  </p:cSld>
  <p:clrMapOvr>
    <a:masterClrMapping/>
  </p:clrMapOvr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5916995A-DB4A-4F5E-A3FF-037A42989F63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02879" y="6306256"/>
            <a:ext cx="1136577" cy="1393505"/>
          </a:xfrm>
          <a:prstGeom prst="rect">
            <a:avLst/>
          </a:prstGeom>
        </p:spPr>
      </p:pic>
      <p:graphicFrame>
        <p:nvGraphicFramePr>
          <p:cNvPr id="8" name="object 2">
            <a:extLst>
              <a:ext uri="{FF2B5EF4-FFF2-40B4-BE49-F238E27FC236}">
                <a16:creationId xmlns:a16="http://schemas.microsoft.com/office/drawing/2014/main" id="{C633C2B9-2EF6-4E13-BE48-21F074560497}"/>
              </a:ext>
            </a:extLst>
          </p:cNvPr>
          <p:cNvGraphicFramePr>
            <a:graphicFrameLocks noGrp="1"/>
          </p:cNvGraphicFramePr>
          <p:nvPr/>
        </p:nvGraphicFramePr>
        <p:xfrm>
          <a:off x="457201" y="457200"/>
          <a:ext cx="4572003" cy="731521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5169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885357406"/>
      </p:ext>
    </p:extLst>
  </p:cSld>
  <p:clrMapOvr>
    <a:masterClrMapping/>
  </p:clrMapOvr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5916995A-DB4A-4F5E-A3FF-037A42989F63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02879" y="6306256"/>
            <a:ext cx="1136577" cy="1393505"/>
          </a:xfrm>
          <a:prstGeom prst="rect">
            <a:avLst/>
          </a:prstGeom>
        </p:spPr>
      </p:pic>
      <p:graphicFrame>
        <p:nvGraphicFramePr>
          <p:cNvPr id="8" name="object 2">
            <a:extLst>
              <a:ext uri="{FF2B5EF4-FFF2-40B4-BE49-F238E27FC236}">
                <a16:creationId xmlns:a16="http://schemas.microsoft.com/office/drawing/2014/main" id="{C633C2B9-2EF6-4E13-BE48-21F074560497}"/>
              </a:ext>
            </a:extLst>
          </p:cNvPr>
          <p:cNvGraphicFramePr>
            <a:graphicFrameLocks noGrp="1"/>
          </p:cNvGraphicFramePr>
          <p:nvPr/>
        </p:nvGraphicFramePr>
        <p:xfrm>
          <a:off x="457201" y="457200"/>
          <a:ext cx="4572003" cy="731521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5169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797269414"/>
      </p:ext>
    </p:extLst>
  </p:cSld>
  <p:clrMapOvr>
    <a:masterClrMapping/>
  </p:clrMapOvr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5916995A-DB4A-4F5E-A3FF-037A42989F63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02879" y="6306256"/>
            <a:ext cx="1136577" cy="1393505"/>
          </a:xfrm>
          <a:prstGeom prst="rect">
            <a:avLst/>
          </a:prstGeom>
        </p:spPr>
      </p:pic>
      <p:graphicFrame>
        <p:nvGraphicFramePr>
          <p:cNvPr id="8" name="object 2">
            <a:extLst>
              <a:ext uri="{FF2B5EF4-FFF2-40B4-BE49-F238E27FC236}">
                <a16:creationId xmlns:a16="http://schemas.microsoft.com/office/drawing/2014/main" id="{C633C2B9-2EF6-4E13-BE48-21F074560497}"/>
              </a:ext>
            </a:extLst>
          </p:cNvPr>
          <p:cNvGraphicFramePr>
            <a:graphicFrameLocks noGrp="1"/>
          </p:cNvGraphicFramePr>
          <p:nvPr/>
        </p:nvGraphicFramePr>
        <p:xfrm>
          <a:off x="457201" y="457200"/>
          <a:ext cx="4572003" cy="731521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5169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425586219"/>
      </p:ext>
    </p:extLst>
  </p:cSld>
  <p:clrMapOvr>
    <a:masterClrMapping/>
  </p:clrMapOvr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5916995A-DB4A-4F5E-A3FF-037A42989F63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02879" y="6306256"/>
            <a:ext cx="1136577" cy="1393505"/>
          </a:xfrm>
          <a:prstGeom prst="rect">
            <a:avLst/>
          </a:prstGeom>
        </p:spPr>
      </p:pic>
      <p:graphicFrame>
        <p:nvGraphicFramePr>
          <p:cNvPr id="8" name="object 2">
            <a:extLst>
              <a:ext uri="{FF2B5EF4-FFF2-40B4-BE49-F238E27FC236}">
                <a16:creationId xmlns:a16="http://schemas.microsoft.com/office/drawing/2014/main" id="{C633C2B9-2EF6-4E13-BE48-21F074560497}"/>
              </a:ext>
            </a:extLst>
          </p:cNvPr>
          <p:cNvGraphicFramePr>
            <a:graphicFrameLocks noGrp="1"/>
          </p:cNvGraphicFramePr>
          <p:nvPr/>
        </p:nvGraphicFramePr>
        <p:xfrm>
          <a:off x="457201" y="457200"/>
          <a:ext cx="4572003" cy="731521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5169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40565523"/>
      </p:ext>
    </p:extLst>
  </p:cSld>
  <p:clrMapOvr>
    <a:masterClrMapping/>
  </p:clrMapOvr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5916995A-DB4A-4F5E-A3FF-037A42989F63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02879" y="6306256"/>
            <a:ext cx="1136577" cy="1393505"/>
          </a:xfrm>
          <a:prstGeom prst="rect">
            <a:avLst/>
          </a:prstGeom>
        </p:spPr>
      </p:pic>
      <p:graphicFrame>
        <p:nvGraphicFramePr>
          <p:cNvPr id="8" name="object 2">
            <a:extLst>
              <a:ext uri="{FF2B5EF4-FFF2-40B4-BE49-F238E27FC236}">
                <a16:creationId xmlns:a16="http://schemas.microsoft.com/office/drawing/2014/main" id="{C633C2B9-2EF6-4E13-BE48-21F074560497}"/>
              </a:ext>
            </a:extLst>
          </p:cNvPr>
          <p:cNvGraphicFramePr>
            <a:graphicFrameLocks noGrp="1"/>
          </p:cNvGraphicFramePr>
          <p:nvPr/>
        </p:nvGraphicFramePr>
        <p:xfrm>
          <a:off x="457201" y="457200"/>
          <a:ext cx="4572003" cy="731521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5169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130462875"/>
      </p:ext>
    </p:extLst>
  </p:cSld>
  <p:clrMapOvr>
    <a:masterClrMapping/>
  </p:clrMapOvr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5916995A-DB4A-4F5E-A3FF-037A42989F63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02879" y="6306256"/>
            <a:ext cx="1136577" cy="1393505"/>
          </a:xfrm>
          <a:prstGeom prst="rect">
            <a:avLst/>
          </a:prstGeom>
        </p:spPr>
      </p:pic>
      <p:graphicFrame>
        <p:nvGraphicFramePr>
          <p:cNvPr id="8" name="object 2">
            <a:extLst>
              <a:ext uri="{FF2B5EF4-FFF2-40B4-BE49-F238E27FC236}">
                <a16:creationId xmlns:a16="http://schemas.microsoft.com/office/drawing/2014/main" id="{C633C2B9-2EF6-4E13-BE48-21F074560497}"/>
              </a:ext>
            </a:extLst>
          </p:cNvPr>
          <p:cNvGraphicFramePr>
            <a:graphicFrameLocks noGrp="1"/>
          </p:cNvGraphicFramePr>
          <p:nvPr/>
        </p:nvGraphicFramePr>
        <p:xfrm>
          <a:off x="457201" y="457200"/>
          <a:ext cx="4572003" cy="731521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5169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993421967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5916995A-DB4A-4F5E-A3FF-037A42989F63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02879" y="6306256"/>
            <a:ext cx="1136577" cy="1393505"/>
          </a:xfrm>
          <a:prstGeom prst="rect">
            <a:avLst/>
          </a:prstGeom>
        </p:spPr>
      </p:pic>
      <p:graphicFrame>
        <p:nvGraphicFramePr>
          <p:cNvPr id="8" name="object 2">
            <a:extLst>
              <a:ext uri="{FF2B5EF4-FFF2-40B4-BE49-F238E27FC236}">
                <a16:creationId xmlns:a16="http://schemas.microsoft.com/office/drawing/2014/main" id="{C633C2B9-2EF6-4E13-BE48-21F074560497}"/>
              </a:ext>
            </a:extLst>
          </p:cNvPr>
          <p:cNvGraphicFramePr>
            <a:graphicFrameLocks noGrp="1"/>
          </p:cNvGraphicFramePr>
          <p:nvPr/>
        </p:nvGraphicFramePr>
        <p:xfrm>
          <a:off x="457201" y="457200"/>
          <a:ext cx="4572003" cy="731521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5169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719163636"/>
      </p:ext>
    </p:extLst>
  </p:cSld>
  <p:clrMapOvr>
    <a:masterClrMapping/>
  </p:clrMapOvr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5916995A-DB4A-4F5E-A3FF-037A42989F63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02879" y="6306256"/>
            <a:ext cx="1136577" cy="1393505"/>
          </a:xfrm>
          <a:prstGeom prst="rect">
            <a:avLst/>
          </a:prstGeom>
        </p:spPr>
      </p:pic>
      <p:graphicFrame>
        <p:nvGraphicFramePr>
          <p:cNvPr id="8" name="object 2">
            <a:extLst>
              <a:ext uri="{FF2B5EF4-FFF2-40B4-BE49-F238E27FC236}">
                <a16:creationId xmlns:a16="http://schemas.microsoft.com/office/drawing/2014/main" id="{C633C2B9-2EF6-4E13-BE48-21F074560497}"/>
              </a:ext>
            </a:extLst>
          </p:cNvPr>
          <p:cNvGraphicFramePr>
            <a:graphicFrameLocks noGrp="1"/>
          </p:cNvGraphicFramePr>
          <p:nvPr/>
        </p:nvGraphicFramePr>
        <p:xfrm>
          <a:off x="457201" y="457200"/>
          <a:ext cx="4572003" cy="731521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5169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077046801"/>
      </p:ext>
    </p:extLst>
  </p:cSld>
  <p:clrMapOvr>
    <a:masterClrMapping/>
  </p:clrMapOvr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5916995A-DB4A-4F5E-A3FF-037A42989F63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02879" y="6306256"/>
            <a:ext cx="1136577" cy="1393505"/>
          </a:xfrm>
          <a:prstGeom prst="rect">
            <a:avLst/>
          </a:prstGeom>
        </p:spPr>
      </p:pic>
      <p:graphicFrame>
        <p:nvGraphicFramePr>
          <p:cNvPr id="8" name="object 2">
            <a:extLst>
              <a:ext uri="{FF2B5EF4-FFF2-40B4-BE49-F238E27FC236}">
                <a16:creationId xmlns:a16="http://schemas.microsoft.com/office/drawing/2014/main" id="{C633C2B9-2EF6-4E13-BE48-21F074560497}"/>
              </a:ext>
            </a:extLst>
          </p:cNvPr>
          <p:cNvGraphicFramePr>
            <a:graphicFrameLocks noGrp="1"/>
          </p:cNvGraphicFramePr>
          <p:nvPr/>
        </p:nvGraphicFramePr>
        <p:xfrm>
          <a:off x="457201" y="457200"/>
          <a:ext cx="4572003" cy="731521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5169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301079209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5916995A-DB4A-4F5E-A3FF-037A42989F63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02879" y="6306256"/>
            <a:ext cx="1136577" cy="1393505"/>
          </a:xfrm>
          <a:prstGeom prst="rect">
            <a:avLst/>
          </a:prstGeom>
        </p:spPr>
      </p:pic>
      <p:graphicFrame>
        <p:nvGraphicFramePr>
          <p:cNvPr id="8" name="object 2">
            <a:extLst>
              <a:ext uri="{FF2B5EF4-FFF2-40B4-BE49-F238E27FC236}">
                <a16:creationId xmlns:a16="http://schemas.microsoft.com/office/drawing/2014/main" id="{C633C2B9-2EF6-4E13-BE48-21F074560497}"/>
              </a:ext>
            </a:extLst>
          </p:cNvPr>
          <p:cNvGraphicFramePr>
            <a:graphicFrameLocks noGrp="1"/>
          </p:cNvGraphicFramePr>
          <p:nvPr/>
        </p:nvGraphicFramePr>
        <p:xfrm>
          <a:off x="457201" y="457200"/>
          <a:ext cx="4572003" cy="731521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5169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861750594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5916995A-DB4A-4F5E-A3FF-037A42989F63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02879" y="6306256"/>
            <a:ext cx="1136577" cy="1393505"/>
          </a:xfrm>
          <a:prstGeom prst="rect">
            <a:avLst/>
          </a:prstGeom>
        </p:spPr>
      </p:pic>
      <p:graphicFrame>
        <p:nvGraphicFramePr>
          <p:cNvPr id="8" name="object 2">
            <a:extLst>
              <a:ext uri="{FF2B5EF4-FFF2-40B4-BE49-F238E27FC236}">
                <a16:creationId xmlns:a16="http://schemas.microsoft.com/office/drawing/2014/main" id="{C633C2B9-2EF6-4E13-BE48-21F074560497}"/>
              </a:ext>
            </a:extLst>
          </p:cNvPr>
          <p:cNvGraphicFramePr>
            <a:graphicFrameLocks noGrp="1"/>
          </p:cNvGraphicFramePr>
          <p:nvPr/>
        </p:nvGraphicFramePr>
        <p:xfrm>
          <a:off x="457201" y="457200"/>
          <a:ext cx="4572003" cy="731521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5169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850335429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5916995A-DB4A-4F5E-A3FF-037A42989F63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02879" y="6306256"/>
            <a:ext cx="1136577" cy="1393505"/>
          </a:xfrm>
          <a:prstGeom prst="rect">
            <a:avLst/>
          </a:prstGeom>
        </p:spPr>
      </p:pic>
      <p:graphicFrame>
        <p:nvGraphicFramePr>
          <p:cNvPr id="8" name="object 2">
            <a:extLst>
              <a:ext uri="{FF2B5EF4-FFF2-40B4-BE49-F238E27FC236}">
                <a16:creationId xmlns:a16="http://schemas.microsoft.com/office/drawing/2014/main" id="{C633C2B9-2EF6-4E13-BE48-21F074560497}"/>
              </a:ext>
            </a:extLst>
          </p:cNvPr>
          <p:cNvGraphicFramePr>
            <a:graphicFrameLocks noGrp="1"/>
          </p:cNvGraphicFramePr>
          <p:nvPr/>
        </p:nvGraphicFramePr>
        <p:xfrm>
          <a:off x="457201" y="457200"/>
          <a:ext cx="4572003" cy="731521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5169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982403624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5916995A-DB4A-4F5E-A3FF-037A42989F63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02879" y="6306256"/>
            <a:ext cx="1136577" cy="1393505"/>
          </a:xfrm>
          <a:prstGeom prst="rect">
            <a:avLst/>
          </a:prstGeom>
        </p:spPr>
      </p:pic>
      <p:graphicFrame>
        <p:nvGraphicFramePr>
          <p:cNvPr id="8" name="object 2">
            <a:extLst>
              <a:ext uri="{FF2B5EF4-FFF2-40B4-BE49-F238E27FC236}">
                <a16:creationId xmlns:a16="http://schemas.microsoft.com/office/drawing/2014/main" id="{C633C2B9-2EF6-4E13-BE48-21F074560497}"/>
              </a:ext>
            </a:extLst>
          </p:cNvPr>
          <p:cNvGraphicFramePr>
            <a:graphicFrameLocks noGrp="1"/>
          </p:cNvGraphicFramePr>
          <p:nvPr/>
        </p:nvGraphicFramePr>
        <p:xfrm>
          <a:off x="457201" y="457200"/>
          <a:ext cx="4572003" cy="731521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5169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007135935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5916995A-DB4A-4F5E-A3FF-037A42989F63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02879" y="6306256"/>
            <a:ext cx="1136577" cy="1393505"/>
          </a:xfrm>
          <a:prstGeom prst="rect">
            <a:avLst/>
          </a:prstGeom>
        </p:spPr>
      </p:pic>
      <p:graphicFrame>
        <p:nvGraphicFramePr>
          <p:cNvPr id="8" name="object 2">
            <a:extLst>
              <a:ext uri="{FF2B5EF4-FFF2-40B4-BE49-F238E27FC236}">
                <a16:creationId xmlns:a16="http://schemas.microsoft.com/office/drawing/2014/main" id="{C633C2B9-2EF6-4E13-BE48-21F074560497}"/>
              </a:ext>
            </a:extLst>
          </p:cNvPr>
          <p:cNvGraphicFramePr>
            <a:graphicFrameLocks noGrp="1"/>
          </p:cNvGraphicFramePr>
          <p:nvPr/>
        </p:nvGraphicFramePr>
        <p:xfrm>
          <a:off x="457201" y="457200"/>
          <a:ext cx="4572003" cy="731521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5169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51368710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5916995A-DB4A-4F5E-A3FF-037A42989F63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02879" y="6306256"/>
            <a:ext cx="1136577" cy="1393505"/>
          </a:xfrm>
          <a:prstGeom prst="rect">
            <a:avLst/>
          </a:prstGeom>
        </p:spPr>
      </p:pic>
      <p:graphicFrame>
        <p:nvGraphicFramePr>
          <p:cNvPr id="8" name="object 2">
            <a:extLst>
              <a:ext uri="{FF2B5EF4-FFF2-40B4-BE49-F238E27FC236}">
                <a16:creationId xmlns:a16="http://schemas.microsoft.com/office/drawing/2014/main" id="{C633C2B9-2EF6-4E13-BE48-21F074560497}"/>
              </a:ext>
            </a:extLst>
          </p:cNvPr>
          <p:cNvGraphicFramePr>
            <a:graphicFrameLocks noGrp="1"/>
          </p:cNvGraphicFramePr>
          <p:nvPr/>
        </p:nvGraphicFramePr>
        <p:xfrm>
          <a:off x="457201" y="457200"/>
          <a:ext cx="4572003" cy="731521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5169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332698960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5916995A-DB4A-4F5E-A3FF-037A42989F63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02879" y="6306256"/>
            <a:ext cx="1136577" cy="1393505"/>
          </a:xfrm>
          <a:prstGeom prst="rect">
            <a:avLst/>
          </a:prstGeom>
        </p:spPr>
      </p:pic>
      <p:graphicFrame>
        <p:nvGraphicFramePr>
          <p:cNvPr id="8" name="object 2">
            <a:extLst>
              <a:ext uri="{FF2B5EF4-FFF2-40B4-BE49-F238E27FC236}">
                <a16:creationId xmlns:a16="http://schemas.microsoft.com/office/drawing/2014/main" id="{C633C2B9-2EF6-4E13-BE48-21F074560497}"/>
              </a:ext>
            </a:extLst>
          </p:cNvPr>
          <p:cNvGraphicFramePr>
            <a:graphicFrameLocks noGrp="1"/>
          </p:cNvGraphicFramePr>
          <p:nvPr/>
        </p:nvGraphicFramePr>
        <p:xfrm>
          <a:off x="457201" y="457200"/>
          <a:ext cx="4572003" cy="731521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5169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060218662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5916995A-DB4A-4F5E-A3FF-037A42989F63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02879" y="6306256"/>
            <a:ext cx="1136577" cy="1393505"/>
          </a:xfrm>
          <a:prstGeom prst="rect">
            <a:avLst/>
          </a:prstGeom>
        </p:spPr>
      </p:pic>
      <p:graphicFrame>
        <p:nvGraphicFramePr>
          <p:cNvPr id="8" name="object 2">
            <a:extLst>
              <a:ext uri="{FF2B5EF4-FFF2-40B4-BE49-F238E27FC236}">
                <a16:creationId xmlns:a16="http://schemas.microsoft.com/office/drawing/2014/main" id="{C633C2B9-2EF6-4E13-BE48-21F07456049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2457759223"/>
              </p:ext>
            </p:extLst>
          </p:nvPr>
        </p:nvGraphicFramePr>
        <p:xfrm>
          <a:off x="457201" y="457200"/>
          <a:ext cx="4572003" cy="731521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5169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71113428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5916995A-DB4A-4F5E-A3FF-037A42989F63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02879" y="6306256"/>
            <a:ext cx="1136577" cy="1393505"/>
          </a:xfrm>
          <a:prstGeom prst="rect">
            <a:avLst/>
          </a:prstGeom>
        </p:spPr>
      </p:pic>
      <p:graphicFrame>
        <p:nvGraphicFramePr>
          <p:cNvPr id="8" name="object 2">
            <a:extLst>
              <a:ext uri="{FF2B5EF4-FFF2-40B4-BE49-F238E27FC236}">
                <a16:creationId xmlns:a16="http://schemas.microsoft.com/office/drawing/2014/main" id="{C633C2B9-2EF6-4E13-BE48-21F074560497}"/>
              </a:ext>
            </a:extLst>
          </p:cNvPr>
          <p:cNvGraphicFramePr>
            <a:graphicFrameLocks noGrp="1"/>
          </p:cNvGraphicFramePr>
          <p:nvPr/>
        </p:nvGraphicFramePr>
        <p:xfrm>
          <a:off x="457201" y="457200"/>
          <a:ext cx="4572003" cy="731521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5169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55270965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5916995A-DB4A-4F5E-A3FF-037A42989F63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02879" y="6306256"/>
            <a:ext cx="1136577" cy="1393505"/>
          </a:xfrm>
          <a:prstGeom prst="rect">
            <a:avLst/>
          </a:prstGeom>
        </p:spPr>
      </p:pic>
      <p:graphicFrame>
        <p:nvGraphicFramePr>
          <p:cNvPr id="8" name="object 2">
            <a:extLst>
              <a:ext uri="{FF2B5EF4-FFF2-40B4-BE49-F238E27FC236}">
                <a16:creationId xmlns:a16="http://schemas.microsoft.com/office/drawing/2014/main" id="{C633C2B9-2EF6-4E13-BE48-21F074560497}"/>
              </a:ext>
            </a:extLst>
          </p:cNvPr>
          <p:cNvGraphicFramePr>
            <a:graphicFrameLocks noGrp="1"/>
          </p:cNvGraphicFramePr>
          <p:nvPr/>
        </p:nvGraphicFramePr>
        <p:xfrm>
          <a:off x="457201" y="457200"/>
          <a:ext cx="4572003" cy="731521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5169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047911094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5916995A-DB4A-4F5E-A3FF-037A42989F63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02879" y="6306256"/>
            <a:ext cx="1136577" cy="1393505"/>
          </a:xfrm>
          <a:prstGeom prst="rect">
            <a:avLst/>
          </a:prstGeom>
        </p:spPr>
      </p:pic>
      <p:graphicFrame>
        <p:nvGraphicFramePr>
          <p:cNvPr id="8" name="object 2">
            <a:extLst>
              <a:ext uri="{FF2B5EF4-FFF2-40B4-BE49-F238E27FC236}">
                <a16:creationId xmlns:a16="http://schemas.microsoft.com/office/drawing/2014/main" id="{C633C2B9-2EF6-4E13-BE48-21F074560497}"/>
              </a:ext>
            </a:extLst>
          </p:cNvPr>
          <p:cNvGraphicFramePr>
            <a:graphicFrameLocks noGrp="1"/>
          </p:cNvGraphicFramePr>
          <p:nvPr/>
        </p:nvGraphicFramePr>
        <p:xfrm>
          <a:off x="457201" y="457200"/>
          <a:ext cx="4572003" cy="731521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5169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056745956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5916995A-DB4A-4F5E-A3FF-037A42989F63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02879" y="6306256"/>
            <a:ext cx="1136577" cy="1393505"/>
          </a:xfrm>
          <a:prstGeom prst="rect">
            <a:avLst/>
          </a:prstGeom>
        </p:spPr>
      </p:pic>
      <p:graphicFrame>
        <p:nvGraphicFramePr>
          <p:cNvPr id="8" name="object 2">
            <a:extLst>
              <a:ext uri="{FF2B5EF4-FFF2-40B4-BE49-F238E27FC236}">
                <a16:creationId xmlns:a16="http://schemas.microsoft.com/office/drawing/2014/main" id="{C633C2B9-2EF6-4E13-BE48-21F074560497}"/>
              </a:ext>
            </a:extLst>
          </p:cNvPr>
          <p:cNvGraphicFramePr>
            <a:graphicFrameLocks noGrp="1"/>
          </p:cNvGraphicFramePr>
          <p:nvPr/>
        </p:nvGraphicFramePr>
        <p:xfrm>
          <a:off x="457201" y="457200"/>
          <a:ext cx="4572003" cy="731521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5169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457135975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5916995A-DB4A-4F5E-A3FF-037A42989F63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02879" y="6306256"/>
            <a:ext cx="1136577" cy="1393505"/>
          </a:xfrm>
          <a:prstGeom prst="rect">
            <a:avLst/>
          </a:prstGeom>
        </p:spPr>
      </p:pic>
      <p:graphicFrame>
        <p:nvGraphicFramePr>
          <p:cNvPr id="8" name="object 2">
            <a:extLst>
              <a:ext uri="{FF2B5EF4-FFF2-40B4-BE49-F238E27FC236}">
                <a16:creationId xmlns:a16="http://schemas.microsoft.com/office/drawing/2014/main" id="{C633C2B9-2EF6-4E13-BE48-21F074560497}"/>
              </a:ext>
            </a:extLst>
          </p:cNvPr>
          <p:cNvGraphicFramePr>
            <a:graphicFrameLocks noGrp="1"/>
          </p:cNvGraphicFramePr>
          <p:nvPr/>
        </p:nvGraphicFramePr>
        <p:xfrm>
          <a:off x="457201" y="457200"/>
          <a:ext cx="4572003" cy="731521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5169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88526672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5916995A-DB4A-4F5E-A3FF-037A42989F63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02879" y="6306256"/>
            <a:ext cx="1136577" cy="1393505"/>
          </a:xfrm>
          <a:prstGeom prst="rect">
            <a:avLst/>
          </a:prstGeom>
        </p:spPr>
      </p:pic>
      <p:graphicFrame>
        <p:nvGraphicFramePr>
          <p:cNvPr id="8" name="object 2">
            <a:extLst>
              <a:ext uri="{FF2B5EF4-FFF2-40B4-BE49-F238E27FC236}">
                <a16:creationId xmlns:a16="http://schemas.microsoft.com/office/drawing/2014/main" id="{C633C2B9-2EF6-4E13-BE48-21F074560497}"/>
              </a:ext>
            </a:extLst>
          </p:cNvPr>
          <p:cNvGraphicFramePr>
            <a:graphicFrameLocks noGrp="1"/>
          </p:cNvGraphicFramePr>
          <p:nvPr/>
        </p:nvGraphicFramePr>
        <p:xfrm>
          <a:off x="457201" y="457200"/>
          <a:ext cx="4572003" cy="731521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5169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342191533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5916995A-DB4A-4F5E-A3FF-037A42989F63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02879" y="6306256"/>
            <a:ext cx="1136577" cy="1393505"/>
          </a:xfrm>
          <a:prstGeom prst="rect">
            <a:avLst/>
          </a:prstGeom>
        </p:spPr>
      </p:pic>
      <p:graphicFrame>
        <p:nvGraphicFramePr>
          <p:cNvPr id="8" name="object 2">
            <a:extLst>
              <a:ext uri="{FF2B5EF4-FFF2-40B4-BE49-F238E27FC236}">
                <a16:creationId xmlns:a16="http://schemas.microsoft.com/office/drawing/2014/main" id="{C633C2B9-2EF6-4E13-BE48-21F074560497}"/>
              </a:ext>
            </a:extLst>
          </p:cNvPr>
          <p:cNvGraphicFramePr>
            <a:graphicFrameLocks noGrp="1"/>
          </p:cNvGraphicFramePr>
          <p:nvPr/>
        </p:nvGraphicFramePr>
        <p:xfrm>
          <a:off x="457201" y="457200"/>
          <a:ext cx="4572003" cy="731521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5169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000675251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5916995A-DB4A-4F5E-A3FF-037A42989F63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02879" y="6306256"/>
            <a:ext cx="1136577" cy="1393505"/>
          </a:xfrm>
          <a:prstGeom prst="rect">
            <a:avLst/>
          </a:prstGeom>
        </p:spPr>
      </p:pic>
      <p:graphicFrame>
        <p:nvGraphicFramePr>
          <p:cNvPr id="8" name="object 2">
            <a:extLst>
              <a:ext uri="{FF2B5EF4-FFF2-40B4-BE49-F238E27FC236}">
                <a16:creationId xmlns:a16="http://schemas.microsoft.com/office/drawing/2014/main" id="{C633C2B9-2EF6-4E13-BE48-21F074560497}"/>
              </a:ext>
            </a:extLst>
          </p:cNvPr>
          <p:cNvGraphicFramePr>
            <a:graphicFrameLocks noGrp="1"/>
          </p:cNvGraphicFramePr>
          <p:nvPr/>
        </p:nvGraphicFramePr>
        <p:xfrm>
          <a:off x="457201" y="457200"/>
          <a:ext cx="4572003" cy="731521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5169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915507382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5916995A-DB4A-4F5E-A3FF-037A42989F63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02879" y="6306256"/>
            <a:ext cx="1136577" cy="1393505"/>
          </a:xfrm>
          <a:prstGeom prst="rect">
            <a:avLst/>
          </a:prstGeom>
        </p:spPr>
      </p:pic>
      <p:graphicFrame>
        <p:nvGraphicFramePr>
          <p:cNvPr id="8" name="object 2">
            <a:extLst>
              <a:ext uri="{FF2B5EF4-FFF2-40B4-BE49-F238E27FC236}">
                <a16:creationId xmlns:a16="http://schemas.microsoft.com/office/drawing/2014/main" id="{C633C2B9-2EF6-4E13-BE48-21F074560497}"/>
              </a:ext>
            </a:extLst>
          </p:cNvPr>
          <p:cNvGraphicFramePr>
            <a:graphicFrameLocks noGrp="1"/>
          </p:cNvGraphicFramePr>
          <p:nvPr/>
        </p:nvGraphicFramePr>
        <p:xfrm>
          <a:off x="457201" y="457200"/>
          <a:ext cx="4572003" cy="731521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5169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985867087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5916995A-DB4A-4F5E-A3FF-037A42989F63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02879" y="6306256"/>
            <a:ext cx="1136577" cy="1393505"/>
          </a:xfrm>
          <a:prstGeom prst="rect">
            <a:avLst/>
          </a:prstGeom>
        </p:spPr>
      </p:pic>
      <p:graphicFrame>
        <p:nvGraphicFramePr>
          <p:cNvPr id="8" name="object 2">
            <a:extLst>
              <a:ext uri="{FF2B5EF4-FFF2-40B4-BE49-F238E27FC236}">
                <a16:creationId xmlns:a16="http://schemas.microsoft.com/office/drawing/2014/main" id="{C633C2B9-2EF6-4E13-BE48-21F074560497}"/>
              </a:ext>
            </a:extLst>
          </p:cNvPr>
          <p:cNvGraphicFramePr>
            <a:graphicFrameLocks noGrp="1"/>
          </p:cNvGraphicFramePr>
          <p:nvPr/>
        </p:nvGraphicFramePr>
        <p:xfrm>
          <a:off x="457201" y="457200"/>
          <a:ext cx="4572003" cy="731521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5169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722433283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5916995A-DB4A-4F5E-A3FF-037A42989F63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02879" y="6306256"/>
            <a:ext cx="1136577" cy="1393505"/>
          </a:xfrm>
          <a:prstGeom prst="rect">
            <a:avLst/>
          </a:prstGeom>
        </p:spPr>
      </p:pic>
      <p:graphicFrame>
        <p:nvGraphicFramePr>
          <p:cNvPr id="8" name="object 2">
            <a:extLst>
              <a:ext uri="{FF2B5EF4-FFF2-40B4-BE49-F238E27FC236}">
                <a16:creationId xmlns:a16="http://schemas.microsoft.com/office/drawing/2014/main" id="{C633C2B9-2EF6-4E13-BE48-21F074560497}"/>
              </a:ext>
            </a:extLst>
          </p:cNvPr>
          <p:cNvGraphicFramePr>
            <a:graphicFrameLocks noGrp="1"/>
          </p:cNvGraphicFramePr>
          <p:nvPr/>
        </p:nvGraphicFramePr>
        <p:xfrm>
          <a:off x="457201" y="457200"/>
          <a:ext cx="4572003" cy="731521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5169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58916524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5916995A-DB4A-4F5E-A3FF-037A42989F63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02879" y="6306256"/>
            <a:ext cx="1136577" cy="1393505"/>
          </a:xfrm>
          <a:prstGeom prst="rect">
            <a:avLst/>
          </a:prstGeom>
        </p:spPr>
      </p:pic>
      <p:graphicFrame>
        <p:nvGraphicFramePr>
          <p:cNvPr id="8" name="object 2">
            <a:extLst>
              <a:ext uri="{FF2B5EF4-FFF2-40B4-BE49-F238E27FC236}">
                <a16:creationId xmlns:a16="http://schemas.microsoft.com/office/drawing/2014/main" id="{C633C2B9-2EF6-4E13-BE48-21F074560497}"/>
              </a:ext>
            </a:extLst>
          </p:cNvPr>
          <p:cNvGraphicFramePr>
            <a:graphicFrameLocks noGrp="1"/>
          </p:cNvGraphicFramePr>
          <p:nvPr/>
        </p:nvGraphicFramePr>
        <p:xfrm>
          <a:off x="457201" y="457200"/>
          <a:ext cx="4572003" cy="731521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5169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974256655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5916995A-DB4A-4F5E-A3FF-037A42989F63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02879" y="6306256"/>
            <a:ext cx="1136577" cy="1393505"/>
          </a:xfrm>
          <a:prstGeom prst="rect">
            <a:avLst/>
          </a:prstGeom>
        </p:spPr>
      </p:pic>
      <p:graphicFrame>
        <p:nvGraphicFramePr>
          <p:cNvPr id="8" name="object 2">
            <a:extLst>
              <a:ext uri="{FF2B5EF4-FFF2-40B4-BE49-F238E27FC236}">
                <a16:creationId xmlns:a16="http://schemas.microsoft.com/office/drawing/2014/main" id="{C633C2B9-2EF6-4E13-BE48-21F074560497}"/>
              </a:ext>
            </a:extLst>
          </p:cNvPr>
          <p:cNvGraphicFramePr>
            <a:graphicFrameLocks noGrp="1"/>
          </p:cNvGraphicFramePr>
          <p:nvPr/>
        </p:nvGraphicFramePr>
        <p:xfrm>
          <a:off x="457201" y="457200"/>
          <a:ext cx="4572003" cy="731521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5169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682611139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5916995A-DB4A-4F5E-A3FF-037A42989F63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02879" y="6306256"/>
            <a:ext cx="1136577" cy="1393505"/>
          </a:xfrm>
          <a:prstGeom prst="rect">
            <a:avLst/>
          </a:prstGeom>
        </p:spPr>
      </p:pic>
      <p:graphicFrame>
        <p:nvGraphicFramePr>
          <p:cNvPr id="8" name="object 2">
            <a:extLst>
              <a:ext uri="{FF2B5EF4-FFF2-40B4-BE49-F238E27FC236}">
                <a16:creationId xmlns:a16="http://schemas.microsoft.com/office/drawing/2014/main" id="{C633C2B9-2EF6-4E13-BE48-21F074560497}"/>
              </a:ext>
            </a:extLst>
          </p:cNvPr>
          <p:cNvGraphicFramePr>
            <a:graphicFrameLocks noGrp="1"/>
          </p:cNvGraphicFramePr>
          <p:nvPr/>
        </p:nvGraphicFramePr>
        <p:xfrm>
          <a:off x="457201" y="457200"/>
          <a:ext cx="4572003" cy="731521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5169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524542673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5916995A-DB4A-4F5E-A3FF-037A42989F63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02879" y="6306256"/>
            <a:ext cx="1136577" cy="1393505"/>
          </a:xfrm>
          <a:prstGeom prst="rect">
            <a:avLst/>
          </a:prstGeom>
        </p:spPr>
      </p:pic>
      <p:graphicFrame>
        <p:nvGraphicFramePr>
          <p:cNvPr id="8" name="object 2">
            <a:extLst>
              <a:ext uri="{FF2B5EF4-FFF2-40B4-BE49-F238E27FC236}">
                <a16:creationId xmlns:a16="http://schemas.microsoft.com/office/drawing/2014/main" id="{C633C2B9-2EF6-4E13-BE48-21F074560497}"/>
              </a:ext>
            </a:extLst>
          </p:cNvPr>
          <p:cNvGraphicFramePr>
            <a:graphicFrameLocks noGrp="1"/>
          </p:cNvGraphicFramePr>
          <p:nvPr/>
        </p:nvGraphicFramePr>
        <p:xfrm>
          <a:off x="457201" y="457200"/>
          <a:ext cx="4572003" cy="731521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5169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575686794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5916995A-DB4A-4F5E-A3FF-037A42989F63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02879" y="6306256"/>
            <a:ext cx="1136577" cy="1393505"/>
          </a:xfrm>
          <a:prstGeom prst="rect">
            <a:avLst/>
          </a:prstGeom>
        </p:spPr>
      </p:pic>
      <p:graphicFrame>
        <p:nvGraphicFramePr>
          <p:cNvPr id="8" name="object 2">
            <a:extLst>
              <a:ext uri="{FF2B5EF4-FFF2-40B4-BE49-F238E27FC236}">
                <a16:creationId xmlns:a16="http://schemas.microsoft.com/office/drawing/2014/main" id="{C633C2B9-2EF6-4E13-BE48-21F074560497}"/>
              </a:ext>
            </a:extLst>
          </p:cNvPr>
          <p:cNvGraphicFramePr>
            <a:graphicFrameLocks noGrp="1"/>
          </p:cNvGraphicFramePr>
          <p:nvPr/>
        </p:nvGraphicFramePr>
        <p:xfrm>
          <a:off x="457201" y="457200"/>
          <a:ext cx="4572003" cy="731521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5169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502489431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5916995A-DB4A-4F5E-A3FF-037A42989F63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02879" y="6306256"/>
            <a:ext cx="1136577" cy="1393505"/>
          </a:xfrm>
          <a:prstGeom prst="rect">
            <a:avLst/>
          </a:prstGeom>
        </p:spPr>
      </p:pic>
      <p:graphicFrame>
        <p:nvGraphicFramePr>
          <p:cNvPr id="8" name="object 2">
            <a:extLst>
              <a:ext uri="{FF2B5EF4-FFF2-40B4-BE49-F238E27FC236}">
                <a16:creationId xmlns:a16="http://schemas.microsoft.com/office/drawing/2014/main" id="{C633C2B9-2EF6-4E13-BE48-21F074560497}"/>
              </a:ext>
            </a:extLst>
          </p:cNvPr>
          <p:cNvGraphicFramePr>
            <a:graphicFrameLocks noGrp="1"/>
          </p:cNvGraphicFramePr>
          <p:nvPr/>
        </p:nvGraphicFramePr>
        <p:xfrm>
          <a:off x="457201" y="457200"/>
          <a:ext cx="4572003" cy="731521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5169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532253567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5916995A-DB4A-4F5E-A3FF-037A42989F63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02879" y="6306256"/>
            <a:ext cx="1136577" cy="1393505"/>
          </a:xfrm>
          <a:prstGeom prst="rect">
            <a:avLst/>
          </a:prstGeom>
        </p:spPr>
      </p:pic>
      <p:graphicFrame>
        <p:nvGraphicFramePr>
          <p:cNvPr id="8" name="object 2">
            <a:extLst>
              <a:ext uri="{FF2B5EF4-FFF2-40B4-BE49-F238E27FC236}">
                <a16:creationId xmlns:a16="http://schemas.microsoft.com/office/drawing/2014/main" id="{C633C2B9-2EF6-4E13-BE48-21F074560497}"/>
              </a:ext>
            </a:extLst>
          </p:cNvPr>
          <p:cNvGraphicFramePr>
            <a:graphicFrameLocks noGrp="1"/>
          </p:cNvGraphicFramePr>
          <p:nvPr/>
        </p:nvGraphicFramePr>
        <p:xfrm>
          <a:off x="457201" y="457200"/>
          <a:ext cx="4572003" cy="731521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5169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770049388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5916995A-DB4A-4F5E-A3FF-037A42989F63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02879" y="6306256"/>
            <a:ext cx="1136577" cy="1393505"/>
          </a:xfrm>
          <a:prstGeom prst="rect">
            <a:avLst/>
          </a:prstGeom>
        </p:spPr>
      </p:pic>
      <p:graphicFrame>
        <p:nvGraphicFramePr>
          <p:cNvPr id="8" name="object 2">
            <a:extLst>
              <a:ext uri="{FF2B5EF4-FFF2-40B4-BE49-F238E27FC236}">
                <a16:creationId xmlns:a16="http://schemas.microsoft.com/office/drawing/2014/main" id="{C633C2B9-2EF6-4E13-BE48-21F074560497}"/>
              </a:ext>
            </a:extLst>
          </p:cNvPr>
          <p:cNvGraphicFramePr>
            <a:graphicFrameLocks noGrp="1"/>
          </p:cNvGraphicFramePr>
          <p:nvPr/>
        </p:nvGraphicFramePr>
        <p:xfrm>
          <a:off x="457201" y="457200"/>
          <a:ext cx="4572003" cy="731521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5169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586847237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5916995A-DB4A-4F5E-A3FF-037A42989F63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02879" y="6306256"/>
            <a:ext cx="1136577" cy="1393505"/>
          </a:xfrm>
          <a:prstGeom prst="rect">
            <a:avLst/>
          </a:prstGeom>
        </p:spPr>
      </p:pic>
      <p:graphicFrame>
        <p:nvGraphicFramePr>
          <p:cNvPr id="8" name="object 2">
            <a:extLst>
              <a:ext uri="{FF2B5EF4-FFF2-40B4-BE49-F238E27FC236}">
                <a16:creationId xmlns:a16="http://schemas.microsoft.com/office/drawing/2014/main" id="{C633C2B9-2EF6-4E13-BE48-21F074560497}"/>
              </a:ext>
            </a:extLst>
          </p:cNvPr>
          <p:cNvGraphicFramePr>
            <a:graphicFrameLocks noGrp="1"/>
          </p:cNvGraphicFramePr>
          <p:nvPr/>
        </p:nvGraphicFramePr>
        <p:xfrm>
          <a:off x="457201" y="457200"/>
          <a:ext cx="4572003" cy="731521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5169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374069648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5916995A-DB4A-4F5E-A3FF-037A42989F63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02879" y="6306256"/>
            <a:ext cx="1136577" cy="1393505"/>
          </a:xfrm>
          <a:prstGeom prst="rect">
            <a:avLst/>
          </a:prstGeom>
        </p:spPr>
      </p:pic>
      <p:graphicFrame>
        <p:nvGraphicFramePr>
          <p:cNvPr id="8" name="object 2">
            <a:extLst>
              <a:ext uri="{FF2B5EF4-FFF2-40B4-BE49-F238E27FC236}">
                <a16:creationId xmlns:a16="http://schemas.microsoft.com/office/drawing/2014/main" id="{C633C2B9-2EF6-4E13-BE48-21F074560497}"/>
              </a:ext>
            </a:extLst>
          </p:cNvPr>
          <p:cNvGraphicFramePr>
            <a:graphicFrameLocks noGrp="1"/>
          </p:cNvGraphicFramePr>
          <p:nvPr/>
        </p:nvGraphicFramePr>
        <p:xfrm>
          <a:off x="457201" y="457200"/>
          <a:ext cx="4572003" cy="731521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5169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01564916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5916995A-DB4A-4F5E-A3FF-037A42989F63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02879" y="6306256"/>
            <a:ext cx="1136577" cy="1393505"/>
          </a:xfrm>
          <a:prstGeom prst="rect">
            <a:avLst/>
          </a:prstGeom>
        </p:spPr>
      </p:pic>
      <p:graphicFrame>
        <p:nvGraphicFramePr>
          <p:cNvPr id="8" name="object 2">
            <a:extLst>
              <a:ext uri="{FF2B5EF4-FFF2-40B4-BE49-F238E27FC236}">
                <a16:creationId xmlns:a16="http://schemas.microsoft.com/office/drawing/2014/main" id="{C633C2B9-2EF6-4E13-BE48-21F074560497}"/>
              </a:ext>
            </a:extLst>
          </p:cNvPr>
          <p:cNvGraphicFramePr>
            <a:graphicFrameLocks noGrp="1"/>
          </p:cNvGraphicFramePr>
          <p:nvPr/>
        </p:nvGraphicFramePr>
        <p:xfrm>
          <a:off x="457201" y="457200"/>
          <a:ext cx="4572003" cy="731521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5169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16297588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5916995A-DB4A-4F5E-A3FF-037A42989F63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02879" y="6306256"/>
            <a:ext cx="1136577" cy="1393505"/>
          </a:xfrm>
          <a:prstGeom prst="rect">
            <a:avLst/>
          </a:prstGeom>
        </p:spPr>
      </p:pic>
      <p:graphicFrame>
        <p:nvGraphicFramePr>
          <p:cNvPr id="8" name="object 2">
            <a:extLst>
              <a:ext uri="{FF2B5EF4-FFF2-40B4-BE49-F238E27FC236}">
                <a16:creationId xmlns:a16="http://schemas.microsoft.com/office/drawing/2014/main" id="{C633C2B9-2EF6-4E13-BE48-21F074560497}"/>
              </a:ext>
            </a:extLst>
          </p:cNvPr>
          <p:cNvGraphicFramePr>
            <a:graphicFrameLocks noGrp="1"/>
          </p:cNvGraphicFramePr>
          <p:nvPr/>
        </p:nvGraphicFramePr>
        <p:xfrm>
          <a:off x="457201" y="457200"/>
          <a:ext cx="4572003" cy="731521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5169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385895661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5916995A-DB4A-4F5E-A3FF-037A42989F63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02879" y="6306256"/>
            <a:ext cx="1136577" cy="1393505"/>
          </a:xfrm>
          <a:prstGeom prst="rect">
            <a:avLst/>
          </a:prstGeom>
        </p:spPr>
      </p:pic>
      <p:graphicFrame>
        <p:nvGraphicFramePr>
          <p:cNvPr id="8" name="object 2">
            <a:extLst>
              <a:ext uri="{FF2B5EF4-FFF2-40B4-BE49-F238E27FC236}">
                <a16:creationId xmlns:a16="http://schemas.microsoft.com/office/drawing/2014/main" id="{C633C2B9-2EF6-4E13-BE48-21F074560497}"/>
              </a:ext>
            </a:extLst>
          </p:cNvPr>
          <p:cNvGraphicFramePr>
            <a:graphicFrameLocks noGrp="1"/>
          </p:cNvGraphicFramePr>
          <p:nvPr/>
        </p:nvGraphicFramePr>
        <p:xfrm>
          <a:off x="457201" y="457200"/>
          <a:ext cx="4572003" cy="731521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5169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529517021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5916995A-DB4A-4F5E-A3FF-037A42989F63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02879" y="6306256"/>
            <a:ext cx="1136577" cy="1393505"/>
          </a:xfrm>
          <a:prstGeom prst="rect">
            <a:avLst/>
          </a:prstGeom>
        </p:spPr>
      </p:pic>
      <p:graphicFrame>
        <p:nvGraphicFramePr>
          <p:cNvPr id="8" name="object 2">
            <a:extLst>
              <a:ext uri="{FF2B5EF4-FFF2-40B4-BE49-F238E27FC236}">
                <a16:creationId xmlns:a16="http://schemas.microsoft.com/office/drawing/2014/main" id="{C633C2B9-2EF6-4E13-BE48-21F074560497}"/>
              </a:ext>
            </a:extLst>
          </p:cNvPr>
          <p:cNvGraphicFramePr>
            <a:graphicFrameLocks noGrp="1"/>
          </p:cNvGraphicFramePr>
          <p:nvPr/>
        </p:nvGraphicFramePr>
        <p:xfrm>
          <a:off x="457201" y="457200"/>
          <a:ext cx="4572003" cy="731521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5169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166043028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5916995A-DB4A-4F5E-A3FF-037A42989F63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02879" y="6306256"/>
            <a:ext cx="1136577" cy="1393505"/>
          </a:xfrm>
          <a:prstGeom prst="rect">
            <a:avLst/>
          </a:prstGeom>
        </p:spPr>
      </p:pic>
      <p:graphicFrame>
        <p:nvGraphicFramePr>
          <p:cNvPr id="8" name="object 2">
            <a:extLst>
              <a:ext uri="{FF2B5EF4-FFF2-40B4-BE49-F238E27FC236}">
                <a16:creationId xmlns:a16="http://schemas.microsoft.com/office/drawing/2014/main" id="{C633C2B9-2EF6-4E13-BE48-21F074560497}"/>
              </a:ext>
            </a:extLst>
          </p:cNvPr>
          <p:cNvGraphicFramePr>
            <a:graphicFrameLocks noGrp="1"/>
          </p:cNvGraphicFramePr>
          <p:nvPr/>
        </p:nvGraphicFramePr>
        <p:xfrm>
          <a:off x="457201" y="457200"/>
          <a:ext cx="4572003" cy="731521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5169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318404410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5916995A-DB4A-4F5E-A3FF-037A42989F63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02879" y="6306256"/>
            <a:ext cx="1136577" cy="1393505"/>
          </a:xfrm>
          <a:prstGeom prst="rect">
            <a:avLst/>
          </a:prstGeom>
        </p:spPr>
      </p:pic>
      <p:graphicFrame>
        <p:nvGraphicFramePr>
          <p:cNvPr id="8" name="object 2">
            <a:extLst>
              <a:ext uri="{FF2B5EF4-FFF2-40B4-BE49-F238E27FC236}">
                <a16:creationId xmlns:a16="http://schemas.microsoft.com/office/drawing/2014/main" id="{C633C2B9-2EF6-4E13-BE48-21F074560497}"/>
              </a:ext>
            </a:extLst>
          </p:cNvPr>
          <p:cNvGraphicFramePr>
            <a:graphicFrameLocks noGrp="1"/>
          </p:cNvGraphicFramePr>
          <p:nvPr/>
        </p:nvGraphicFramePr>
        <p:xfrm>
          <a:off x="457201" y="457200"/>
          <a:ext cx="4572003" cy="731521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5169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548661969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5916995A-DB4A-4F5E-A3FF-037A42989F63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02879" y="6306256"/>
            <a:ext cx="1136577" cy="1393505"/>
          </a:xfrm>
          <a:prstGeom prst="rect">
            <a:avLst/>
          </a:prstGeom>
        </p:spPr>
      </p:pic>
      <p:graphicFrame>
        <p:nvGraphicFramePr>
          <p:cNvPr id="8" name="object 2">
            <a:extLst>
              <a:ext uri="{FF2B5EF4-FFF2-40B4-BE49-F238E27FC236}">
                <a16:creationId xmlns:a16="http://schemas.microsoft.com/office/drawing/2014/main" id="{C633C2B9-2EF6-4E13-BE48-21F074560497}"/>
              </a:ext>
            </a:extLst>
          </p:cNvPr>
          <p:cNvGraphicFramePr>
            <a:graphicFrameLocks noGrp="1"/>
          </p:cNvGraphicFramePr>
          <p:nvPr/>
        </p:nvGraphicFramePr>
        <p:xfrm>
          <a:off x="457201" y="457200"/>
          <a:ext cx="4572003" cy="731521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5169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86674766"/>
      </p:ext>
    </p:extLst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5916995A-DB4A-4F5E-A3FF-037A42989F63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02879" y="6306256"/>
            <a:ext cx="1136577" cy="1393505"/>
          </a:xfrm>
          <a:prstGeom prst="rect">
            <a:avLst/>
          </a:prstGeom>
        </p:spPr>
      </p:pic>
      <p:graphicFrame>
        <p:nvGraphicFramePr>
          <p:cNvPr id="8" name="object 2">
            <a:extLst>
              <a:ext uri="{FF2B5EF4-FFF2-40B4-BE49-F238E27FC236}">
                <a16:creationId xmlns:a16="http://schemas.microsoft.com/office/drawing/2014/main" id="{C633C2B9-2EF6-4E13-BE48-21F074560497}"/>
              </a:ext>
            </a:extLst>
          </p:cNvPr>
          <p:cNvGraphicFramePr>
            <a:graphicFrameLocks noGrp="1"/>
          </p:cNvGraphicFramePr>
          <p:nvPr/>
        </p:nvGraphicFramePr>
        <p:xfrm>
          <a:off x="457201" y="457200"/>
          <a:ext cx="4572003" cy="731521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5169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018330851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5916995A-DB4A-4F5E-A3FF-037A42989F63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02879" y="6306256"/>
            <a:ext cx="1136577" cy="1393505"/>
          </a:xfrm>
          <a:prstGeom prst="rect">
            <a:avLst/>
          </a:prstGeom>
        </p:spPr>
      </p:pic>
      <p:graphicFrame>
        <p:nvGraphicFramePr>
          <p:cNvPr id="8" name="object 2">
            <a:extLst>
              <a:ext uri="{FF2B5EF4-FFF2-40B4-BE49-F238E27FC236}">
                <a16:creationId xmlns:a16="http://schemas.microsoft.com/office/drawing/2014/main" id="{C633C2B9-2EF6-4E13-BE48-21F074560497}"/>
              </a:ext>
            </a:extLst>
          </p:cNvPr>
          <p:cNvGraphicFramePr>
            <a:graphicFrameLocks noGrp="1"/>
          </p:cNvGraphicFramePr>
          <p:nvPr/>
        </p:nvGraphicFramePr>
        <p:xfrm>
          <a:off x="457201" y="457200"/>
          <a:ext cx="4572003" cy="731521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5169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939353706"/>
      </p:ext>
    </p:extLst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5916995A-DB4A-4F5E-A3FF-037A42989F63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02879" y="6306256"/>
            <a:ext cx="1136577" cy="1393505"/>
          </a:xfrm>
          <a:prstGeom prst="rect">
            <a:avLst/>
          </a:prstGeom>
        </p:spPr>
      </p:pic>
      <p:graphicFrame>
        <p:nvGraphicFramePr>
          <p:cNvPr id="8" name="object 2">
            <a:extLst>
              <a:ext uri="{FF2B5EF4-FFF2-40B4-BE49-F238E27FC236}">
                <a16:creationId xmlns:a16="http://schemas.microsoft.com/office/drawing/2014/main" id="{C633C2B9-2EF6-4E13-BE48-21F074560497}"/>
              </a:ext>
            </a:extLst>
          </p:cNvPr>
          <p:cNvGraphicFramePr>
            <a:graphicFrameLocks noGrp="1"/>
          </p:cNvGraphicFramePr>
          <p:nvPr/>
        </p:nvGraphicFramePr>
        <p:xfrm>
          <a:off x="457201" y="457200"/>
          <a:ext cx="4572003" cy="731521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5169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247174822"/>
      </p:ext>
    </p:extLst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5916995A-DB4A-4F5E-A3FF-037A42989F63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02879" y="6306256"/>
            <a:ext cx="1136577" cy="1393505"/>
          </a:xfrm>
          <a:prstGeom prst="rect">
            <a:avLst/>
          </a:prstGeom>
        </p:spPr>
      </p:pic>
      <p:graphicFrame>
        <p:nvGraphicFramePr>
          <p:cNvPr id="8" name="object 2">
            <a:extLst>
              <a:ext uri="{FF2B5EF4-FFF2-40B4-BE49-F238E27FC236}">
                <a16:creationId xmlns:a16="http://schemas.microsoft.com/office/drawing/2014/main" id="{C633C2B9-2EF6-4E13-BE48-21F074560497}"/>
              </a:ext>
            </a:extLst>
          </p:cNvPr>
          <p:cNvGraphicFramePr>
            <a:graphicFrameLocks noGrp="1"/>
          </p:cNvGraphicFramePr>
          <p:nvPr/>
        </p:nvGraphicFramePr>
        <p:xfrm>
          <a:off x="457201" y="457200"/>
          <a:ext cx="4572003" cy="731521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5169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07280690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5916995A-DB4A-4F5E-A3FF-037A42989F63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02879" y="6306256"/>
            <a:ext cx="1136577" cy="1393505"/>
          </a:xfrm>
          <a:prstGeom prst="rect">
            <a:avLst/>
          </a:prstGeom>
        </p:spPr>
      </p:pic>
      <p:graphicFrame>
        <p:nvGraphicFramePr>
          <p:cNvPr id="8" name="object 2">
            <a:extLst>
              <a:ext uri="{FF2B5EF4-FFF2-40B4-BE49-F238E27FC236}">
                <a16:creationId xmlns:a16="http://schemas.microsoft.com/office/drawing/2014/main" id="{C633C2B9-2EF6-4E13-BE48-21F074560497}"/>
              </a:ext>
            </a:extLst>
          </p:cNvPr>
          <p:cNvGraphicFramePr>
            <a:graphicFrameLocks noGrp="1"/>
          </p:cNvGraphicFramePr>
          <p:nvPr/>
        </p:nvGraphicFramePr>
        <p:xfrm>
          <a:off x="457201" y="457200"/>
          <a:ext cx="4572003" cy="731521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5169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60417968"/>
      </p:ext>
    </p:extLst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5916995A-DB4A-4F5E-A3FF-037A42989F63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02879" y="6306256"/>
            <a:ext cx="1136577" cy="1393505"/>
          </a:xfrm>
          <a:prstGeom prst="rect">
            <a:avLst/>
          </a:prstGeom>
        </p:spPr>
      </p:pic>
      <p:graphicFrame>
        <p:nvGraphicFramePr>
          <p:cNvPr id="8" name="object 2">
            <a:extLst>
              <a:ext uri="{FF2B5EF4-FFF2-40B4-BE49-F238E27FC236}">
                <a16:creationId xmlns:a16="http://schemas.microsoft.com/office/drawing/2014/main" id="{C633C2B9-2EF6-4E13-BE48-21F074560497}"/>
              </a:ext>
            </a:extLst>
          </p:cNvPr>
          <p:cNvGraphicFramePr>
            <a:graphicFrameLocks noGrp="1"/>
          </p:cNvGraphicFramePr>
          <p:nvPr/>
        </p:nvGraphicFramePr>
        <p:xfrm>
          <a:off x="457201" y="457200"/>
          <a:ext cx="4572003" cy="731521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5169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787722117"/>
      </p:ext>
    </p:extLst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5916995A-DB4A-4F5E-A3FF-037A42989F63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02879" y="6306256"/>
            <a:ext cx="1136577" cy="1393505"/>
          </a:xfrm>
          <a:prstGeom prst="rect">
            <a:avLst/>
          </a:prstGeom>
        </p:spPr>
      </p:pic>
      <p:graphicFrame>
        <p:nvGraphicFramePr>
          <p:cNvPr id="8" name="object 2">
            <a:extLst>
              <a:ext uri="{FF2B5EF4-FFF2-40B4-BE49-F238E27FC236}">
                <a16:creationId xmlns:a16="http://schemas.microsoft.com/office/drawing/2014/main" id="{C633C2B9-2EF6-4E13-BE48-21F074560497}"/>
              </a:ext>
            </a:extLst>
          </p:cNvPr>
          <p:cNvGraphicFramePr>
            <a:graphicFrameLocks noGrp="1"/>
          </p:cNvGraphicFramePr>
          <p:nvPr/>
        </p:nvGraphicFramePr>
        <p:xfrm>
          <a:off x="457201" y="457200"/>
          <a:ext cx="4572003" cy="731521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5169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674153524"/>
      </p:ext>
    </p:extLst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5916995A-DB4A-4F5E-A3FF-037A42989F63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02879" y="6306256"/>
            <a:ext cx="1136577" cy="1393505"/>
          </a:xfrm>
          <a:prstGeom prst="rect">
            <a:avLst/>
          </a:prstGeom>
        </p:spPr>
      </p:pic>
      <p:graphicFrame>
        <p:nvGraphicFramePr>
          <p:cNvPr id="8" name="object 2">
            <a:extLst>
              <a:ext uri="{FF2B5EF4-FFF2-40B4-BE49-F238E27FC236}">
                <a16:creationId xmlns:a16="http://schemas.microsoft.com/office/drawing/2014/main" id="{C633C2B9-2EF6-4E13-BE48-21F074560497}"/>
              </a:ext>
            </a:extLst>
          </p:cNvPr>
          <p:cNvGraphicFramePr>
            <a:graphicFrameLocks noGrp="1"/>
          </p:cNvGraphicFramePr>
          <p:nvPr/>
        </p:nvGraphicFramePr>
        <p:xfrm>
          <a:off x="457201" y="457200"/>
          <a:ext cx="4572003" cy="731521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5169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329245674"/>
      </p:ext>
    </p:extLst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5916995A-DB4A-4F5E-A3FF-037A42989F63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02879" y="6306256"/>
            <a:ext cx="1136577" cy="1393505"/>
          </a:xfrm>
          <a:prstGeom prst="rect">
            <a:avLst/>
          </a:prstGeom>
        </p:spPr>
      </p:pic>
      <p:graphicFrame>
        <p:nvGraphicFramePr>
          <p:cNvPr id="8" name="object 2">
            <a:extLst>
              <a:ext uri="{FF2B5EF4-FFF2-40B4-BE49-F238E27FC236}">
                <a16:creationId xmlns:a16="http://schemas.microsoft.com/office/drawing/2014/main" id="{C633C2B9-2EF6-4E13-BE48-21F074560497}"/>
              </a:ext>
            </a:extLst>
          </p:cNvPr>
          <p:cNvGraphicFramePr>
            <a:graphicFrameLocks noGrp="1"/>
          </p:cNvGraphicFramePr>
          <p:nvPr/>
        </p:nvGraphicFramePr>
        <p:xfrm>
          <a:off x="457201" y="457200"/>
          <a:ext cx="4572003" cy="731521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5169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083131201"/>
      </p:ext>
    </p:extLst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5916995A-DB4A-4F5E-A3FF-037A42989F63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02879" y="6306256"/>
            <a:ext cx="1136577" cy="1393505"/>
          </a:xfrm>
          <a:prstGeom prst="rect">
            <a:avLst/>
          </a:prstGeom>
        </p:spPr>
      </p:pic>
      <p:graphicFrame>
        <p:nvGraphicFramePr>
          <p:cNvPr id="8" name="object 2">
            <a:extLst>
              <a:ext uri="{FF2B5EF4-FFF2-40B4-BE49-F238E27FC236}">
                <a16:creationId xmlns:a16="http://schemas.microsoft.com/office/drawing/2014/main" id="{C633C2B9-2EF6-4E13-BE48-21F074560497}"/>
              </a:ext>
            </a:extLst>
          </p:cNvPr>
          <p:cNvGraphicFramePr>
            <a:graphicFrameLocks noGrp="1"/>
          </p:cNvGraphicFramePr>
          <p:nvPr/>
        </p:nvGraphicFramePr>
        <p:xfrm>
          <a:off x="457201" y="457200"/>
          <a:ext cx="4572003" cy="731521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5169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39294663"/>
      </p:ext>
    </p:extLst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5916995A-DB4A-4F5E-A3FF-037A42989F63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02879" y="6306256"/>
            <a:ext cx="1136577" cy="1393505"/>
          </a:xfrm>
          <a:prstGeom prst="rect">
            <a:avLst/>
          </a:prstGeom>
        </p:spPr>
      </p:pic>
      <p:graphicFrame>
        <p:nvGraphicFramePr>
          <p:cNvPr id="8" name="object 2">
            <a:extLst>
              <a:ext uri="{FF2B5EF4-FFF2-40B4-BE49-F238E27FC236}">
                <a16:creationId xmlns:a16="http://schemas.microsoft.com/office/drawing/2014/main" id="{C633C2B9-2EF6-4E13-BE48-21F074560497}"/>
              </a:ext>
            </a:extLst>
          </p:cNvPr>
          <p:cNvGraphicFramePr>
            <a:graphicFrameLocks noGrp="1"/>
          </p:cNvGraphicFramePr>
          <p:nvPr/>
        </p:nvGraphicFramePr>
        <p:xfrm>
          <a:off x="457201" y="457200"/>
          <a:ext cx="4572003" cy="731521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5169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428418814"/>
      </p:ext>
    </p:extLst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5916995A-DB4A-4F5E-A3FF-037A42989F63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02879" y="6306256"/>
            <a:ext cx="1136577" cy="1393505"/>
          </a:xfrm>
          <a:prstGeom prst="rect">
            <a:avLst/>
          </a:prstGeom>
        </p:spPr>
      </p:pic>
      <p:graphicFrame>
        <p:nvGraphicFramePr>
          <p:cNvPr id="8" name="object 2">
            <a:extLst>
              <a:ext uri="{FF2B5EF4-FFF2-40B4-BE49-F238E27FC236}">
                <a16:creationId xmlns:a16="http://schemas.microsoft.com/office/drawing/2014/main" id="{C633C2B9-2EF6-4E13-BE48-21F074560497}"/>
              </a:ext>
            </a:extLst>
          </p:cNvPr>
          <p:cNvGraphicFramePr>
            <a:graphicFrameLocks noGrp="1"/>
          </p:cNvGraphicFramePr>
          <p:nvPr/>
        </p:nvGraphicFramePr>
        <p:xfrm>
          <a:off x="457201" y="457200"/>
          <a:ext cx="4572003" cy="731521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5169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916868652"/>
      </p:ext>
    </p:extLst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5916995A-DB4A-4F5E-A3FF-037A42989F63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02879" y="6306256"/>
            <a:ext cx="1136577" cy="1393505"/>
          </a:xfrm>
          <a:prstGeom prst="rect">
            <a:avLst/>
          </a:prstGeom>
        </p:spPr>
      </p:pic>
      <p:graphicFrame>
        <p:nvGraphicFramePr>
          <p:cNvPr id="8" name="object 2">
            <a:extLst>
              <a:ext uri="{FF2B5EF4-FFF2-40B4-BE49-F238E27FC236}">
                <a16:creationId xmlns:a16="http://schemas.microsoft.com/office/drawing/2014/main" id="{C633C2B9-2EF6-4E13-BE48-21F074560497}"/>
              </a:ext>
            </a:extLst>
          </p:cNvPr>
          <p:cNvGraphicFramePr>
            <a:graphicFrameLocks noGrp="1"/>
          </p:cNvGraphicFramePr>
          <p:nvPr/>
        </p:nvGraphicFramePr>
        <p:xfrm>
          <a:off x="457201" y="457200"/>
          <a:ext cx="4572003" cy="731521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5169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69158236"/>
      </p:ext>
    </p:extLst>
  </p:cSld>
  <p:clrMapOvr>
    <a:masterClrMapping/>
  </p:clrMapOvr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5916995A-DB4A-4F5E-A3FF-037A42989F63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02879" y="6306256"/>
            <a:ext cx="1136577" cy="1393505"/>
          </a:xfrm>
          <a:prstGeom prst="rect">
            <a:avLst/>
          </a:prstGeom>
        </p:spPr>
      </p:pic>
      <p:graphicFrame>
        <p:nvGraphicFramePr>
          <p:cNvPr id="8" name="object 2">
            <a:extLst>
              <a:ext uri="{FF2B5EF4-FFF2-40B4-BE49-F238E27FC236}">
                <a16:creationId xmlns:a16="http://schemas.microsoft.com/office/drawing/2014/main" id="{C633C2B9-2EF6-4E13-BE48-21F074560497}"/>
              </a:ext>
            </a:extLst>
          </p:cNvPr>
          <p:cNvGraphicFramePr>
            <a:graphicFrameLocks noGrp="1"/>
          </p:cNvGraphicFramePr>
          <p:nvPr/>
        </p:nvGraphicFramePr>
        <p:xfrm>
          <a:off x="457201" y="457200"/>
          <a:ext cx="4572003" cy="731521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5169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227790967"/>
      </p:ext>
    </p:extLst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5916995A-DB4A-4F5E-A3FF-037A42989F63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02879" y="6306256"/>
            <a:ext cx="1136577" cy="1393505"/>
          </a:xfrm>
          <a:prstGeom prst="rect">
            <a:avLst/>
          </a:prstGeom>
        </p:spPr>
      </p:pic>
      <p:graphicFrame>
        <p:nvGraphicFramePr>
          <p:cNvPr id="8" name="object 2">
            <a:extLst>
              <a:ext uri="{FF2B5EF4-FFF2-40B4-BE49-F238E27FC236}">
                <a16:creationId xmlns:a16="http://schemas.microsoft.com/office/drawing/2014/main" id="{C633C2B9-2EF6-4E13-BE48-21F074560497}"/>
              </a:ext>
            </a:extLst>
          </p:cNvPr>
          <p:cNvGraphicFramePr>
            <a:graphicFrameLocks noGrp="1"/>
          </p:cNvGraphicFramePr>
          <p:nvPr/>
        </p:nvGraphicFramePr>
        <p:xfrm>
          <a:off x="457201" y="457200"/>
          <a:ext cx="4572003" cy="731521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5169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738266124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5916995A-DB4A-4F5E-A3FF-037A42989F63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02879" y="6306256"/>
            <a:ext cx="1136577" cy="1393505"/>
          </a:xfrm>
          <a:prstGeom prst="rect">
            <a:avLst/>
          </a:prstGeom>
        </p:spPr>
      </p:pic>
      <p:graphicFrame>
        <p:nvGraphicFramePr>
          <p:cNvPr id="8" name="object 2">
            <a:extLst>
              <a:ext uri="{FF2B5EF4-FFF2-40B4-BE49-F238E27FC236}">
                <a16:creationId xmlns:a16="http://schemas.microsoft.com/office/drawing/2014/main" id="{C633C2B9-2EF6-4E13-BE48-21F074560497}"/>
              </a:ext>
            </a:extLst>
          </p:cNvPr>
          <p:cNvGraphicFramePr>
            <a:graphicFrameLocks noGrp="1"/>
          </p:cNvGraphicFramePr>
          <p:nvPr/>
        </p:nvGraphicFramePr>
        <p:xfrm>
          <a:off x="457201" y="457200"/>
          <a:ext cx="4572003" cy="731521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5169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242192013"/>
      </p:ext>
    </p:extLst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5916995A-DB4A-4F5E-A3FF-037A42989F63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02879" y="6306256"/>
            <a:ext cx="1136577" cy="1393505"/>
          </a:xfrm>
          <a:prstGeom prst="rect">
            <a:avLst/>
          </a:prstGeom>
        </p:spPr>
      </p:pic>
      <p:graphicFrame>
        <p:nvGraphicFramePr>
          <p:cNvPr id="8" name="object 2">
            <a:extLst>
              <a:ext uri="{FF2B5EF4-FFF2-40B4-BE49-F238E27FC236}">
                <a16:creationId xmlns:a16="http://schemas.microsoft.com/office/drawing/2014/main" id="{C633C2B9-2EF6-4E13-BE48-21F074560497}"/>
              </a:ext>
            </a:extLst>
          </p:cNvPr>
          <p:cNvGraphicFramePr>
            <a:graphicFrameLocks noGrp="1"/>
          </p:cNvGraphicFramePr>
          <p:nvPr/>
        </p:nvGraphicFramePr>
        <p:xfrm>
          <a:off x="457201" y="457200"/>
          <a:ext cx="4572003" cy="731521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5169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043398866"/>
      </p:ext>
    </p:extLst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5916995A-DB4A-4F5E-A3FF-037A42989F63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02879" y="6306256"/>
            <a:ext cx="1136577" cy="1393505"/>
          </a:xfrm>
          <a:prstGeom prst="rect">
            <a:avLst/>
          </a:prstGeom>
        </p:spPr>
      </p:pic>
      <p:graphicFrame>
        <p:nvGraphicFramePr>
          <p:cNvPr id="8" name="object 2">
            <a:extLst>
              <a:ext uri="{FF2B5EF4-FFF2-40B4-BE49-F238E27FC236}">
                <a16:creationId xmlns:a16="http://schemas.microsoft.com/office/drawing/2014/main" id="{C633C2B9-2EF6-4E13-BE48-21F074560497}"/>
              </a:ext>
            </a:extLst>
          </p:cNvPr>
          <p:cNvGraphicFramePr>
            <a:graphicFrameLocks noGrp="1"/>
          </p:cNvGraphicFramePr>
          <p:nvPr/>
        </p:nvGraphicFramePr>
        <p:xfrm>
          <a:off x="457201" y="457200"/>
          <a:ext cx="4572003" cy="731521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5169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810397460"/>
      </p:ext>
    </p:extLst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5916995A-DB4A-4F5E-A3FF-037A42989F63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02879" y="6306256"/>
            <a:ext cx="1136577" cy="1393505"/>
          </a:xfrm>
          <a:prstGeom prst="rect">
            <a:avLst/>
          </a:prstGeom>
        </p:spPr>
      </p:pic>
      <p:graphicFrame>
        <p:nvGraphicFramePr>
          <p:cNvPr id="8" name="object 2">
            <a:extLst>
              <a:ext uri="{FF2B5EF4-FFF2-40B4-BE49-F238E27FC236}">
                <a16:creationId xmlns:a16="http://schemas.microsoft.com/office/drawing/2014/main" id="{C633C2B9-2EF6-4E13-BE48-21F074560497}"/>
              </a:ext>
            </a:extLst>
          </p:cNvPr>
          <p:cNvGraphicFramePr>
            <a:graphicFrameLocks noGrp="1"/>
          </p:cNvGraphicFramePr>
          <p:nvPr/>
        </p:nvGraphicFramePr>
        <p:xfrm>
          <a:off x="457201" y="457200"/>
          <a:ext cx="4572003" cy="731521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5169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594306063"/>
      </p:ext>
    </p:extLst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5916995A-DB4A-4F5E-A3FF-037A42989F63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02879" y="6306256"/>
            <a:ext cx="1136577" cy="1393505"/>
          </a:xfrm>
          <a:prstGeom prst="rect">
            <a:avLst/>
          </a:prstGeom>
        </p:spPr>
      </p:pic>
      <p:graphicFrame>
        <p:nvGraphicFramePr>
          <p:cNvPr id="8" name="object 2">
            <a:extLst>
              <a:ext uri="{FF2B5EF4-FFF2-40B4-BE49-F238E27FC236}">
                <a16:creationId xmlns:a16="http://schemas.microsoft.com/office/drawing/2014/main" id="{C633C2B9-2EF6-4E13-BE48-21F074560497}"/>
              </a:ext>
            </a:extLst>
          </p:cNvPr>
          <p:cNvGraphicFramePr>
            <a:graphicFrameLocks noGrp="1"/>
          </p:cNvGraphicFramePr>
          <p:nvPr/>
        </p:nvGraphicFramePr>
        <p:xfrm>
          <a:off x="457201" y="457200"/>
          <a:ext cx="4572003" cy="731521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5169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365041394"/>
      </p:ext>
    </p:extLst>
  </p:cSld>
  <p:clrMapOvr>
    <a:masterClrMapping/>
  </p:clrMapOvr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5916995A-DB4A-4F5E-A3FF-037A42989F63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02879" y="6306256"/>
            <a:ext cx="1136577" cy="1393505"/>
          </a:xfrm>
          <a:prstGeom prst="rect">
            <a:avLst/>
          </a:prstGeom>
        </p:spPr>
      </p:pic>
      <p:graphicFrame>
        <p:nvGraphicFramePr>
          <p:cNvPr id="8" name="object 2">
            <a:extLst>
              <a:ext uri="{FF2B5EF4-FFF2-40B4-BE49-F238E27FC236}">
                <a16:creationId xmlns:a16="http://schemas.microsoft.com/office/drawing/2014/main" id="{C633C2B9-2EF6-4E13-BE48-21F074560497}"/>
              </a:ext>
            </a:extLst>
          </p:cNvPr>
          <p:cNvGraphicFramePr>
            <a:graphicFrameLocks noGrp="1"/>
          </p:cNvGraphicFramePr>
          <p:nvPr/>
        </p:nvGraphicFramePr>
        <p:xfrm>
          <a:off x="457201" y="457200"/>
          <a:ext cx="4572003" cy="731521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5169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307896991"/>
      </p:ext>
    </p:extLst>
  </p:cSld>
  <p:clrMapOvr>
    <a:masterClrMapping/>
  </p:clrMapOvr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5916995A-DB4A-4F5E-A3FF-037A42989F63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02879" y="6306256"/>
            <a:ext cx="1136577" cy="1393505"/>
          </a:xfrm>
          <a:prstGeom prst="rect">
            <a:avLst/>
          </a:prstGeom>
        </p:spPr>
      </p:pic>
      <p:graphicFrame>
        <p:nvGraphicFramePr>
          <p:cNvPr id="8" name="object 2">
            <a:extLst>
              <a:ext uri="{FF2B5EF4-FFF2-40B4-BE49-F238E27FC236}">
                <a16:creationId xmlns:a16="http://schemas.microsoft.com/office/drawing/2014/main" id="{C633C2B9-2EF6-4E13-BE48-21F074560497}"/>
              </a:ext>
            </a:extLst>
          </p:cNvPr>
          <p:cNvGraphicFramePr>
            <a:graphicFrameLocks noGrp="1"/>
          </p:cNvGraphicFramePr>
          <p:nvPr/>
        </p:nvGraphicFramePr>
        <p:xfrm>
          <a:off x="457201" y="457200"/>
          <a:ext cx="4572003" cy="731521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5169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951652388"/>
      </p:ext>
    </p:extLst>
  </p:cSld>
  <p:clrMapOvr>
    <a:masterClrMapping/>
  </p:clrMapOvr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5916995A-DB4A-4F5E-A3FF-037A42989F63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02879" y="6306256"/>
            <a:ext cx="1136577" cy="1393505"/>
          </a:xfrm>
          <a:prstGeom prst="rect">
            <a:avLst/>
          </a:prstGeom>
        </p:spPr>
      </p:pic>
      <p:graphicFrame>
        <p:nvGraphicFramePr>
          <p:cNvPr id="8" name="object 2">
            <a:extLst>
              <a:ext uri="{FF2B5EF4-FFF2-40B4-BE49-F238E27FC236}">
                <a16:creationId xmlns:a16="http://schemas.microsoft.com/office/drawing/2014/main" id="{C633C2B9-2EF6-4E13-BE48-21F074560497}"/>
              </a:ext>
            </a:extLst>
          </p:cNvPr>
          <p:cNvGraphicFramePr>
            <a:graphicFrameLocks noGrp="1"/>
          </p:cNvGraphicFramePr>
          <p:nvPr/>
        </p:nvGraphicFramePr>
        <p:xfrm>
          <a:off x="457201" y="457200"/>
          <a:ext cx="4572003" cy="731521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5169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015111006"/>
      </p:ext>
    </p:extLst>
  </p:cSld>
  <p:clrMapOvr>
    <a:masterClrMapping/>
  </p:clrMapOvr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5916995A-DB4A-4F5E-A3FF-037A42989F63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02879" y="6306256"/>
            <a:ext cx="1136577" cy="1393505"/>
          </a:xfrm>
          <a:prstGeom prst="rect">
            <a:avLst/>
          </a:prstGeom>
        </p:spPr>
      </p:pic>
      <p:graphicFrame>
        <p:nvGraphicFramePr>
          <p:cNvPr id="8" name="object 2">
            <a:extLst>
              <a:ext uri="{FF2B5EF4-FFF2-40B4-BE49-F238E27FC236}">
                <a16:creationId xmlns:a16="http://schemas.microsoft.com/office/drawing/2014/main" id="{C633C2B9-2EF6-4E13-BE48-21F074560497}"/>
              </a:ext>
            </a:extLst>
          </p:cNvPr>
          <p:cNvGraphicFramePr>
            <a:graphicFrameLocks noGrp="1"/>
          </p:cNvGraphicFramePr>
          <p:nvPr/>
        </p:nvGraphicFramePr>
        <p:xfrm>
          <a:off x="457201" y="457200"/>
          <a:ext cx="4572003" cy="731521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5169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872476044"/>
      </p:ext>
    </p:extLst>
  </p:cSld>
  <p:clrMapOvr>
    <a:masterClrMapping/>
  </p:clrMapOvr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5916995A-DB4A-4F5E-A3FF-037A42989F63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02879" y="6306256"/>
            <a:ext cx="1136577" cy="1393505"/>
          </a:xfrm>
          <a:prstGeom prst="rect">
            <a:avLst/>
          </a:prstGeom>
        </p:spPr>
      </p:pic>
      <p:graphicFrame>
        <p:nvGraphicFramePr>
          <p:cNvPr id="8" name="object 2">
            <a:extLst>
              <a:ext uri="{FF2B5EF4-FFF2-40B4-BE49-F238E27FC236}">
                <a16:creationId xmlns:a16="http://schemas.microsoft.com/office/drawing/2014/main" id="{C633C2B9-2EF6-4E13-BE48-21F074560497}"/>
              </a:ext>
            </a:extLst>
          </p:cNvPr>
          <p:cNvGraphicFramePr>
            <a:graphicFrameLocks noGrp="1"/>
          </p:cNvGraphicFramePr>
          <p:nvPr/>
        </p:nvGraphicFramePr>
        <p:xfrm>
          <a:off x="457201" y="457200"/>
          <a:ext cx="4572003" cy="731521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5169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521792403"/>
      </p:ext>
    </p:extLst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5916995A-DB4A-4F5E-A3FF-037A42989F63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02879" y="6306256"/>
            <a:ext cx="1136577" cy="1393505"/>
          </a:xfrm>
          <a:prstGeom prst="rect">
            <a:avLst/>
          </a:prstGeom>
        </p:spPr>
      </p:pic>
      <p:graphicFrame>
        <p:nvGraphicFramePr>
          <p:cNvPr id="8" name="object 2">
            <a:extLst>
              <a:ext uri="{FF2B5EF4-FFF2-40B4-BE49-F238E27FC236}">
                <a16:creationId xmlns:a16="http://schemas.microsoft.com/office/drawing/2014/main" id="{C633C2B9-2EF6-4E13-BE48-21F074560497}"/>
              </a:ext>
            </a:extLst>
          </p:cNvPr>
          <p:cNvGraphicFramePr>
            <a:graphicFrameLocks noGrp="1"/>
          </p:cNvGraphicFramePr>
          <p:nvPr/>
        </p:nvGraphicFramePr>
        <p:xfrm>
          <a:off x="457201" y="457200"/>
          <a:ext cx="4572003" cy="731521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5169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196378336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5916995A-DB4A-4F5E-A3FF-037A42989F63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02879" y="6306256"/>
            <a:ext cx="1136577" cy="1393505"/>
          </a:xfrm>
          <a:prstGeom prst="rect">
            <a:avLst/>
          </a:prstGeom>
        </p:spPr>
      </p:pic>
      <p:graphicFrame>
        <p:nvGraphicFramePr>
          <p:cNvPr id="8" name="object 2">
            <a:extLst>
              <a:ext uri="{FF2B5EF4-FFF2-40B4-BE49-F238E27FC236}">
                <a16:creationId xmlns:a16="http://schemas.microsoft.com/office/drawing/2014/main" id="{C633C2B9-2EF6-4E13-BE48-21F074560497}"/>
              </a:ext>
            </a:extLst>
          </p:cNvPr>
          <p:cNvGraphicFramePr>
            <a:graphicFrameLocks noGrp="1"/>
          </p:cNvGraphicFramePr>
          <p:nvPr/>
        </p:nvGraphicFramePr>
        <p:xfrm>
          <a:off x="457201" y="457200"/>
          <a:ext cx="4572003" cy="731521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5169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906396937"/>
      </p:ext>
    </p:extLst>
  </p:cSld>
  <p:clrMapOvr>
    <a:masterClrMapping/>
  </p:clrMapOvr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5916995A-DB4A-4F5E-A3FF-037A42989F63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02879" y="6306256"/>
            <a:ext cx="1136577" cy="1393505"/>
          </a:xfrm>
          <a:prstGeom prst="rect">
            <a:avLst/>
          </a:prstGeom>
        </p:spPr>
      </p:pic>
      <p:graphicFrame>
        <p:nvGraphicFramePr>
          <p:cNvPr id="8" name="object 2">
            <a:extLst>
              <a:ext uri="{FF2B5EF4-FFF2-40B4-BE49-F238E27FC236}">
                <a16:creationId xmlns:a16="http://schemas.microsoft.com/office/drawing/2014/main" id="{C633C2B9-2EF6-4E13-BE48-21F074560497}"/>
              </a:ext>
            </a:extLst>
          </p:cNvPr>
          <p:cNvGraphicFramePr>
            <a:graphicFrameLocks noGrp="1"/>
          </p:cNvGraphicFramePr>
          <p:nvPr/>
        </p:nvGraphicFramePr>
        <p:xfrm>
          <a:off x="457201" y="457200"/>
          <a:ext cx="4572003" cy="731521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5169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836865194"/>
      </p:ext>
    </p:extLst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5916995A-DB4A-4F5E-A3FF-037A42989F63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02879" y="6306256"/>
            <a:ext cx="1136577" cy="1393505"/>
          </a:xfrm>
          <a:prstGeom prst="rect">
            <a:avLst/>
          </a:prstGeom>
        </p:spPr>
      </p:pic>
      <p:graphicFrame>
        <p:nvGraphicFramePr>
          <p:cNvPr id="8" name="object 2">
            <a:extLst>
              <a:ext uri="{FF2B5EF4-FFF2-40B4-BE49-F238E27FC236}">
                <a16:creationId xmlns:a16="http://schemas.microsoft.com/office/drawing/2014/main" id="{C633C2B9-2EF6-4E13-BE48-21F074560497}"/>
              </a:ext>
            </a:extLst>
          </p:cNvPr>
          <p:cNvGraphicFramePr>
            <a:graphicFrameLocks noGrp="1"/>
          </p:cNvGraphicFramePr>
          <p:nvPr/>
        </p:nvGraphicFramePr>
        <p:xfrm>
          <a:off x="457201" y="457200"/>
          <a:ext cx="4572003" cy="731521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5169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547921951"/>
      </p:ext>
    </p:extLst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5916995A-DB4A-4F5E-A3FF-037A42989F63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02879" y="6306256"/>
            <a:ext cx="1136577" cy="1393505"/>
          </a:xfrm>
          <a:prstGeom prst="rect">
            <a:avLst/>
          </a:prstGeom>
        </p:spPr>
      </p:pic>
      <p:graphicFrame>
        <p:nvGraphicFramePr>
          <p:cNvPr id="8" name="object 2">
            <a:extLst>
              <a:ext uri="{FF2B5EF4-FFF2-40B4-BE49-F238E27FC236}">
                <a16:creationId xmlns:a16="http://schemas.microsoft.com/office/drawing/2014/main" id="{C633C2B9-2EF6-4E13-BE48-21F074560497}"/>
              </a:ext>
            </a:extLst>
          </p:cNvPr>
          <p:cNvGraphicFramePr>
            <a:graphicFrameLocks noGrp="1"/>
          </p:cNvGraphicFramePr>
          <p:nvPr/>
        </p:nvGraphicFramePr>
        <p:xfrm>
          <a:off x="457201" y="457200"/>
          <a:ext cx="4572003" cy="731521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5169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765137945"/>
      </p:ext>
    </p:extLst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5916995A-DB4A-4F5E-A3FF-037A42989F63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02879" y="6306256"/>
            <a:ext cx="1136577" cy="1393505"/>
          </a:xfrm>
          <a:prstGeom prst="rect">
            <a:avLst/>
          </a:prstGeom>
        </p:spPr>
      </p:pic>
      <p:graphicFrame>
        <p:nvGraphicFramePr>
          <p:cNvPr id="8" name="object 2">
            <a:extLst>
              <a:ext uri="{FF2B5EF4-FFF2-40B4-BE49-F238E27FC236}">
                <a16:creationId xmlns:a16="http://schemas.microsoft.com/office/drawing/2014/main" id="{C633C2B9-2EF6-4E13-BE48-21F074560497}"/>
              </a:ext>
            </a:extLst>
          </p:cNvPr>
          <p:cNvGraphicFramePr>
            <a:graphicFrameLocks noGrp="1"/>
          </p:cNvGraphicFramePr>
          <p:nvPr/>
        </p:nvGraphicFramePr>
        <p:xfrm>
          <a:off x="457201" y="457200"/>
          <a:ext cx="4572003" cy="731521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5169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93386400"/>
      </p:ext>
    </p:extLst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5916995A-DB4A-4F5E-A3FF-037A42989F63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02879" y="6306256"/>
            <a:ext cx="1136577" cy="1393505"/>
          </a:xfrm>
          <a:prstGeom prst="rect">
            <a:avLst/>
          </a:prstGeom>
        </p:spPr>
      </p:pic>
      <p:graphicFrame>
        <p:nvGraphicFramePr>
          <p:cNvPr id="8" name="object 2">
            <a:extLst>
              <a:ext uri="{FF2B5EF4-FFF2-40B4-BE49-F238E27FC236}">
                <a16:creationId xmlns:a16="http://schemas.microsoft.com/office/drawing/2014/main" id="{C633C2B9-2EF6-4E13-BE48-21F074560497}"/>
              </a:ext>
            </a:extLst>
          </p:cNvPr>
          <p:cNvGraphicFramePr>
            <a:graphicFrameLocks noGrp="1"/>
          </p:cNvGraphicFramePr>
          <p:nvPr/>
        </p:nvGraphicFramePr>
        <p:xfrm>
          <a:off x="457201" y="457200"/>
          <a:ext cx="4572003" cy="731521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5169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515446549"/>
      </p:ext>
    </p:extLst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5916995A-DB4A-4F5E-A3FF-037A42989F63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02879" y="6306256"/>
            <a:ext cx="1136577" cy="1393505"/>
          </a:xfrm>
          <a:prstGeom prst="rect">
            <a:avLst/>
          </a:prstGeom>
        </p:spPr>
      </p:pic>
      <p:graphicFrame>
        <p:nvGraphicFramePr>
          <p:cNvPr id="8" name="object 2">
            <a:extLst>
              <a:ext uri="{FF2B5EF4-FFF2-40B4-BE49-F238E27FC236}">
                <a16:creationId xmlns:a16="http://schemas.microsoft.com/office/drawing/2014/main" id="{C633C2B9-2EF6-4E13-BE48-21F074560497}"/>
              </a:ext>
            </a:extLst>
          </p:cNvPr>
          <p:cNvGraphicFramePr>
            <a:graphicFrameLocks noGrp="1"/>
          </p:cNvGraphicFramePr>
          <p:nvPr/>
        </p:nvGraphicFramePr>
        <p:xfrm>
          <a:off x="457201" y="457200"/>
          <a:ext cx="4572003" cy="731521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5169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850444338"/>
      </p:ext>
    </p:extLst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5916995A-DB4A-4F5E-A3FF-037A42989F63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02879" y="6306256"/>
            <a:ext cx="1136577" cy="1393505"/>
          </a:xfrm>
          <a:prstGeom prst="rect">
            <a:avLst/>
          </a:prstGeom>
        </p:spPr>
      </p:pic>
      <p:graphicFrame>
        <p:nvGraphicFramePr>
          <p:cNvPr id="8" name="object 2">
            <a:extLst>
              <a:ext uri="{FF2B5EF4-FFF2-40B4-BE49-F238E27FC236}">
                <a16:creationId xmlns:a16="http://schemas.microsoft.com/office/drawing/2014/main" id="{C633C2B9-2EF6-4E13-BE48-21F074560497}"/>
              </a:ext>
            </a:extLst>
          </p:cNvPr>
          <p:cNvGraphicFramePr>
            <a:graphicFrameLocks noGrp="1"/>
          </p:cNvGraphicFramePr>
          <p:nvPr/>
        </p:nvGraphicFramePr>
        <p:xfrm>
          <a:off x="457201" y="457200"/>
          <a:ext cx="4572003" cy="731521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5169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597888005"/>
      </p:ext>
    </p:extLst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5916995A-DB4A-4F5E-A3FF-037A42989F63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02879" y="6306256"/>
            <a:ext cx="1136577" cy="1393505"/>
          </a:xfrm>
          <a:prstGeom prst="rect">
            <a:avLst/>
          </a:prstGeom>
        </p:spPr>
      </p:pic>
      <p:graphicFrame>
        <p:nvGraphicFramePr>
          <p:cNvPr id="8" name="object 2">
            <a:extLst>
              <a:ext uri="{FF2B5EF4-FFF2-40B4-BE49-F238E27FC236}">
                <a16:creationId xmlns:a16="http://schemas.microsoft.com/office/drawing/2014/main" id="{C633C2B9-2EF6-4E13-BE48-21F074560497}"/>
              </a:ext>
            </a:extLst>
          </p:cNvPr>
          <p:cNvGraphicFramePr>
            <a:graphicFrameLocks noGrp="1"/>
          </p:cNvGraphicFramePr>
          <p:nvPr/>
        </p:nvGraphicFramePr>
        <p:xfrm>
          <a:off x="457201" y="457200"/>
          <a:ext cx="4572003" cy="731521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5169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80981075"/>
      </p:ext>
    </p:extLst>
  </p:cSld>
  <p:clrMapOvr>
    <a:masterClrMapping/>
  </p:clrMapOvr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5916995A-DB4A-4F5E-A3FF-037A42989F63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02879" y="6306256"/>
            <a:ext cx="1136577" cy="1393505"/>
          </a:xfrm>
          <a:prstGeom prst="rect">
            <a:avLst/>
          </a:prstGeom>
        </p:spPr>
      </p:pic>
      <p:graphicFrame>
        <p:nvGraphicFramePr>
          <p:cNvPr id="8" name="object 2">
            <a:extLst>
              <a:ext uri="{FF2B5EF4-FFF2-40B4-BE49-F238E27FC236}">
                <a16:creationId xmlns:a16="http://schemas.microsoft.com/office/drawing/2014/main" id="{C633C2B9-2EF6-4E13-BE48-21F074560497}"/>
              </a:ext>
            </a:extLst>
          </p:cNvPr>
          <p:cNvGraphicFramePr>
            <a:graphicFrameLocks noGrp="1"/>
          </p:cNvGraphicFramePr>
          <p:nvPr/>
        </p:nvGraphicFramePr>
        <p:xfrm>
          <a:off x="457201" y="457200"/>
          <a:ext cx="4572003" cy="731521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5169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979278844"/>
      </p:ext>
    </p:extLst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5916995A-DB4A-4F5E-A3FF-037A42989F63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02879" y="6306256"/>
            <a:ext cx="1136577" cy="1393505"/>
          </a:xfrm>
          <a:prstGeom prst="rect">
            <a:avLst/>
          </a:prstGeom>
        </p:spPr>
      </p:pic>
      <p:graphicFrame>
        <p:nvGraphicFramePr>
          <p:cNvPr id="8" name="object 2">
            <a:extLst>
              <a:ext uri="{FF2B5EF4-FFF2-40B4-BE49-F238E27FC236}">
                <a16:creationId xmlns:a16="http://schemas.microsoft.com/office/drawing/2014/main" id="{C633C2B9-2EF6-4E13-BE48-21F074560497}"/>
              </a:ext>
            </a:extLst>
          </p:cNvPr>
          <p:cNvGraphicFramePr>
            <a:graphicFrameLocks noGrp="1"/>
          </p:cNvGraphicFramePr>
          <p:nvPr/>
        </p:nvGraphicFramePr>
        <p:xfrm>
          <a:off x="457201" y="457200"/>
          <a:ext cx="4572003" cy="731521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5169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733808758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5916995A-DB4A-4F5E-A3FF-037A42989F63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02879" y="6306256"/>
            <a:ext cx="1136577" cy="1393505"/>
          </a:xfrm>
          <a:prstGeom prst="rect">
            <a:avLst/>
          </a:prstGeom>
        </p:spPr>
      </p:pic>
      <p:graphicFrame>
        <p:nvGraphicFramePr>
          <p:cNvPr id="8" name="object 2">
            <a:extLst>
              <a:ext uri="{FF2B5EF4-FFF2-40B4-BE49-F238E27FC236}">
                <a16:creationId xmlns:a16="http://schemas.microsoft.com/office/drawing/2014/main" id="{C633C2B9-2EF6-4E13-BE48-21F074560497}"/>
              </a:ext>
            </a:extLst>
          </p:cNvPr>
          <p:cNvGraphicFramePr>
            <a:graphicFrameLocks noGrp="1"/>
          </p:cNvGraphicFramePr>
          <p:nvPr/>
        </p:nvGraphicFramePr>
        <p:xfrm>
          <a:off x="457201" y="457200"/>
          <a:ext cx="4572003" cy="731521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5169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199304009"/>
      </p:ext>
    </p:extLst>
  </p:cSld>
  <p:clrMapOvr>
    <a:masterClrMapping/>
  </p:clrMapOvr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5916995A-DB4A-4F5E-A3FF-037A42989F63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02879" y="6306256"/>
            <a:ext cx="1136577" cy="1393505"/>
          </a:xfrm>
          <a:prstGeom prst="rect">
            <a:avLst/>
          </a:prstGeom>
        </p:spPr>
      </p:pic>
      <p:graphicFrame>
        <p:nvGraphicFramePr>
          <p:cNvPr id="8" name="object 2">
            <a:extLst>
              <a:ext uri="{FF2B5EF4-FFF2-40B4-BE49-F238E27FC236}">
                <a16:creationId xmlns:a16="http://schemas.microsoft.com/office/drawing/2014/main" id="{C633C2B9-2EF6-4E13-BE48-21F074560497}"/>
              </a:ext>
            </a:extLst>
          </p:cNvPr>
          <p:cNvGraphicFramePr>
            <a:graphicFrameLocks noGrp="1"/>
          </p:cNvGraphicFramePr>
          <p:nvPr/>
        </p:nvGraphicFramePr>
        <p:xfrm>
          <a:off x="457201" y="457200"/>
          <a:ext cx="4572003" cy="731521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5169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557534684"/>
      </p:ext>
    </p:extLst>
  </p:cSld>
  <p:clrMapOvr>
    <a:masterClrMapping/>
  </p:clrMapOvr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5916995A-DB4A-4F5E-A3FF-037A42989F63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02879" y="6306256"/>
            <a:ext cx="1136577" cy="1393505"/>
          </a:xfrm>
          <a:prstGeom prst="rect">
            <a:avLst/>
          </a:prstGeom>
        </p:spPr>
      </p:pic>
      <p:graphicFrame>
        <p:nvGraphicFramePr>
          <p:cNvPr id="8" name="object 2">
            <a:extLst>
              <a:ext uri="{FF2B5EF4-FFF2-40B4-BE49-F238E27FC236}">
                <a16:creationId xmlns:a16="http://schemas.microsoft.com/office/drawing/2014/main" id="{C633C2B9-2EF6-4E13-BE48-21F074560497}"/>
              </a:ext>
            </a:extLst>
          </p:cNvPr>
          <p:cNvGraphicFramePr>
            <a:graphicFrameLocks noGrp="1"/>
          </p:cNvGraphicFramePr>
          <p:nvPr/>
        </p:nvGraphicFramePr>
        <p:xfrm>
          <a:off x="457201" y="457200"/>
          <a:ext cx="4572003" cy="731521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5169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738604665"/>
      </p:ext>
    </p:extLst>
  </p:cSld>
  <p:clrMapOvr>
    <a:masterClrMapping/>
  </p:clrMapOvr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5916995A-DB4A-4F5E-A3FF-037A42989F63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02879" y="6306256"/>
            <a:ext cx="1136577" cy="1393505"/>
          </a:xfrm>
          <a:prstGeom prst="rect">
            <a:avLst/>
          </a:prstGeom>
        </p:spPr>
      </p:pic>
      <p:graphicFrame>
        <p:nvGraphicFramePr>
          <p:cNvPr id="8" name="object 2">
            <a:extLst>
              <a:ext uri="{FF2B5EF4-FFF2-40B4-BE49-F238E27FC236}">
                <a16:creationId xmlns:a16="http://schemas.microsoft.com/office/drawing/2014/main" id="{C633C2B9-2EF6-4E13-BE48-21F074560497}"/>
              </a:ext>
            </a:extLst>
          </p:cNvPr>
          <p:cNvGraphicFramePr>
            <a:graphicFrameLocks noGrp="1"/>
          </p:cNvGraphicFramePr>
          <p:nvPr/>
        </p:nvGraphicFramePr>
        <p:xfrm>
          <a:off x="457201" y="457200"/>
          <a:ext cx="4572003" cy="731521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5169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474976471"/>
      </p:ext>
    </p:extLst>
  </p:cSld>
  <p:clrMapOvr>
    <a:masterClrMapping/>
  </p:clrMapOvr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5916995A-DB4A-4F5E-A3FF-037A42989F63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02879" y="6306256"/>
            <a:ext cx="1136577" cy="1393505"/>
          </a:xfrm>
          <a:prstGeom prst="rect">
            <a:avLst/>
          </a:prstGeom>
        </p:spPr>
      </p:pic>
      <p:graphicFrame>
        <p:nvGraphicFramePr>
          <p:cNvPr id="8" name="object 2">
            <a:extLst>
              <a:ext uri="{FF2B5EF4-FFF2-40B4-BE49-F238E27FC236}">
                <a16:creationId xmlns:a16="http://schemas.microsoft.com/office/drawing/2014/main" id="{C633C2B9-2EF6-4E13-BE48-21F074560497}"/>
              </a:ext>
            </a:extLst>
          </p:cNvPr>
          <p:cNvGraphicFramePr>
            <a:graphicFrameLocks noGrp="1"/>
          </p:cNvGraphicFramePr>
          <p:nvPr/>
        </p:nvGraphicFramePr>
        <p:xfrm>
          <a:off x="457201" y="457200"/>
          <a:ext cx="4572003" cy="731521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5169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368424750"/>
      </p:ext>
    </p:extLst>
  </p:cSld>
  <p:clrMapOvr>
    <a:masterClrMapping/>
  </p:clrMapOvr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5916995A-DB4A-4F5E-A3FF-037A42989F63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02879" y="6306256"/>
            <a:ext cx="1136577" cy="1393505"/>
          </a:xfrm>
          <a:prstGeom prst="rect">
            <a:avLst/>
          </a:prstGeom>
        </p:spPr>
      </p:pic>
      <p:graphicFrame>
        <p:nvGraphicFramePr>
          <p:cNvPr id="8" name="object 2">
            <a:extLst>
              <a:ext uri="{FF2B5EF4-FFF2-40B4-BE49-F238E27FC236}">
                <a16:creationId xmlns:a16="http://schemas.microsoft.com/office/drawing/2014/main" id="{C633C2B9-2EF6-4E13-BE48-21F074560497}"/>
              </a:ext>
            </a:extLst>
          </p:cNvPr>
          <p:cNvGraphicFramePr>
            <a:graphicFrameLocks noGrp="1"/>
          </p:cNvGraphicFramePr>
          <p:nvPr/>
        </p:nvGraphicFramePr>
        <p:xfrm>
          <a:off x="457201" y="457200"/>
          <a:ext cx="4572003" cy="731521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5169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095258224"/>
      </p:ext>
    </p:extLst>
  </p:cSld>
  <p:clrMapOvr>
    <a:masterClrMapping/>
  </p:clrMapOvr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5916995A-DB4A-4F5E-A3FF-037A42989F63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02879" y="6306256"/>
            <a:ext cx="1136577" cy="1393505"/>
          </a:xfrm>
          <a:prstGeom prst="rect">
            <a:avLst/>
          </a:prstGeom>
        </p:spPr>
      </p:pic>
      <p:graphicFrame>
        <p:nvGraphicFramePr>
          <p:cNvPr id="8" name="object 2">
            <a:extLst>
              <a:ext uri="{FF2B5EF4-FFF2-40B4-BE49-F238E27FC236}">
                <a16:creationId xmlns:a16="http://schemas.microsoft.com/office/drawing/2014/main" id="{C633C2B9-2EF6-4E13-BE48-21F074560497}"/>
              </a:ext>
            </a:extLst>
          </p:cNvPr>
          <p:cNvGraphicFramePr>
            <a:graphicFrameLocks noGrp="1"/>
          </p:cNvGraphicFramePr>
          <p:nvPr/>
        </p:nvGraphicFramePr>
        <p:xfrm>
          <a:off x="457201" y="457200"/>
          <a:ext cx="4572003" cy="731521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5169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315582025"/>
      </p:ext>
    </p:extLst>
  </p:cSld>
  <p:clrMapOvr>
    <a:masterClrMapping/>
  </p:clrMapOvr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5916995A-DB4A-4F5E-A3FF-037A42989F63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02879" y="6306256"/>
            <a:ext cx="1136577" cy="1393505"/>
          </a:xfrm>
          <a:prstGeom prst="rect">
            <a:avLst/>
          </a:prstGeom>
        </p:spPr>
      </p:pic>
      <p:graphicFrame>
        <p:nvGraphicFramePr>
          <p:cNvPr id="8" name="object 2">
            <a:extLst>
              <a:ext uri="{FF2B5EF4-FFF2-40B4-BE49-F238E27FC236}">
                <a16:creationId xmlns:a16="http://schemas.microsoft.com/office/drawing/2014/main" id="{C633C2B9-2EF6-4E13-BE48-21F074560497}"/>
              </a:ext>
            </a:extLst>
          </p:cNvPr>
          <p:cNvGraphicFramePr>
            <a:graphicFrameLocks noGrp="1"/>
          </p:cNvGraphicFramePr>
          <p:nvPr/>
        </p:nvGraphicFramePr>
        <p:xfrm>
          <a:off x="457201" y="457200"/>
          <a:ext cx="4572003" cy="731521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5169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2345875677"/>
      </p:ext>
    </p:extLst>
  </p:cSld>
  <p:clrMapOvr>
    <a:masterClrMapping/>
  </p:clrMapOvr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5916995A-DB4A-4F5E-A3FF-037A42989F63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02879" y="6306256"/>
            <a:ext cx="1136577" cy="1393505"/>
          </a:xfrm>
          <a:prstGeom prst="rect">
            <a:avLst/>
          </a:prstGeom>
        </p:spPr>
      </p:pic>
      <p:graphicFrame>
        <p:nvGraphicFramePr>
          <p:cNvPr id="8" name="object 2">
            <a:extLst>
              <a:ext uri="{FF2B5EF4-FFF2-40B4-BE49-F238E27FC236}">
                <a16:creationId xmlns:a16="http://schemas.microsoft.com/office/drawing/2014/main" id="{C633C2B9-2EF6-4E13-BE48-21F074560497}"/>
              </a:ext>
            </a:extLst>
          </p:cNvPr>
          <p:cNvGraphicFramePr>
            <a:graphicFrameLocks noGrp="1"/>
          </p:cNvGraphicFramePr>
          <p:nvPr/>
        </p:nvGraphicFramePr>
        <p:xfrm>
          <a:off x="457201" y="457200"/>
          <a:ext cx="4572003" cy="731521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5169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055583174"/>
      </p:ext>
    </p:extLst>
  </p:cSld>
  <p:clrMapOvr>
    <a:masterClrMapping/>
  </p:clrMapOvr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5916995A-DB4A-4F5E-A3FF-037A42989F63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02879" y="6306256"/>
            <a:ext cx="1136577" cy="1393505"/>
          </a:xfrm>
          <a:prstGeom prst="rect">
            <a:avLst/>
          </a:prstGeom>
        </p:spPr>
      </p:pic>
      <p:graphicFrame>
        <p:nvGraphicFramePr>
          <p:cNvPr id="8" name="object 2">
            <a:extLst>
              <a:ext uri="{FF2B5EF4-FFF2-40B4-BE49-F238E27FC236}">
                <a16:creationId xmlns:a16="http://schemas.microsoft.com/office/drawing/2014/main" id="{C633C2B9-2EF6-4E13-BE48-21F074560497}"/>
              </a:ext>
            </a:extLst>
          </p:cNvPr>
          <p:cNvGraphicFramePr>
            <a:graphicFrameLocks noGrp="1"/>
          </p:cNvGraphicFramePr>
          <p:nvPr/>
        </p:nvGraphicFramePr>
        <p:xfrm>
          <a:off x="457201" y="457200"/>
          <a:ext cx="4572003" cy="731521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5169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041988544"/>
      </p:ext>
    </p:extLst>
  </p:cSld>
  <p:clrMapOvr>
    <a:masterClrMapping/>
  </p:clrMapOvr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5916995A-DB4A-4F5E-A3FF-037A42989F63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02879" y="6306256"/>
            <a:ext cx="1136577" cy="1393505"/>
          </a:xfrm>
          <a:prstGeom prst="rect">
            <a:avLst/>
          </a:prstGeom>
        </p:spPr>
      </p:pic>
      <p:graphicFrame>
        <p:nvGraphicFramePr>
          <p:cNvPr id="8" name="object 2">
            <a:extLst>
              <a:ext uri="{FF2B5EF4-FFF2-40B4-BE49-F238E27FC236}">
                <a16:creationId xmlns:a16="http://schemas.microsoft.com/office/drawing/2014/main" id="{C633C2B9-2EF6-4E13-BE48-21F074560497}"/>
              </a:ext>
            </a:extLst>
          </p:cNvPr>
          <p:cNvGraphicFramePr>
            <a:graphicFrameLocks noGrp="1"/>
          </p:cNvGraphicFramePr>
          <p:nvPr/>
        </p:nvGraphicFramePr>
        <p:xfrm>
          <a:off x="457201" y="457200"/>
          <a:ext cx="4572003" cy="731521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5169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73243589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5916995A-DB4A-4F5E-A3FF-037A42989F63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02879" y="6306256"/>
            <a:ext cx="1136577" cy="1393505"/>
          </a:xfrm>
          <a:prstGeom prst="rect">
            <a:avLst/>
          </a:prstGeom>
        </p:spPr>
      </p:pic>
      <p:graphicFrame>
        <p:nvGraphicFramePr>
          <p:cNvPr id="8" name="object 2">
            <a:extLst>
              <a:ext uri="{FF2B5EF4-FFF2-40B4-BE49-F238E27FC236}">
                <a16:creationId xmlns:a16="http://schemas.microsoft.com/office/drawing/2014/main" id="{C633C2B9-2EF6-4E13-BE48-21F074560497}"/>
              </a:ext>
            </a:extLst>
          </p:cNvPr>
          <p:cNvGraphicFramePr>
            <a:graphicFrameLocks noGrp="1"/>
          </p:cNvGraphicFramePr>
          <p:nvPr/>
        </p:nvGraphicFramePr>
        <p:xfrm>
          <a:off x="457201" y="457200"/>
          <a:ext cx="4572003" cy="731521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5169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586629310"/>
      </p:ext>
    </p:extLst>
  </p:cSld>
  <p:clrMapOvr>
    <a:masterClrMapping/>
  </p:clrMapOvr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5916995A-DB4A-4F5E-A3FF-037A42989F63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02879" y="6306256"/>
            <a:ext cx="1136577" cy="1393505"/>
          </a:xfrm>
          <a:prstGeom prst="rect">
            <a:avLst/>
          </a:prstGeom>
        </p:spPr>
      </p:pic>
      <p:graphicFrame>
        <p:nvGraphicFramePr>
          <p:cNvPr id="8" name="object 2">
            <a:extLst>
              <a:ext uri="{FF2B5EF4-FFF2-40B4-BE49-F238E27FC236}">
                <a16:creationId xmlns:a16="http://schemas.microsoft.com/office/drawing/2014/main" id="{C633C2B9-2EF6-4E13-BE48-21F074560497}"/>
              </a:ext>
            </a:extLst>
          </p:cNvPr>
          <p:cNvGraphicFramePr>
            <a:graphicFrameLocks noGrp="1"/>
          </p:cNvGraphicFramePr>
          <p:nvPr/>
        </p:nvGraphicFramePr>
        <p:xfrm>
          <a:off x="457201" y="457200"/>
          <a:ext cx="4572003" cy="731521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5169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564502127"/>
      </p:ext>
    </p:extLst>
  </p:cSld>
  <p:clrMapOvr>
    <a:masterClrMapping/>
  </p:clrMapOvr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5916995A-DB4A-4F5E-A3FF-037A42989F63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02879" y="6306256"/>
            <a:ext cx="1136577" cy="1393505"/>
          </a:xfrm>
          <a:prstGeom prst="rect">
            <a:avLst/>
          </a:prstGeom>
        </p:spPr>
      </p:pic>
      <p:graphicFrame>
        <p:nvGraphicFramePr>
          <p:cNvPr id="8" name="object 2">
            <a:extLst>
              <a:ext uri="{FF2B5EF4-FFF2-40B4-BE49-F238E27FC236}">
                <a16:creationId xmlns:a16="http://schemas.microsoft.com/office/drawing/2014/main" id="{C633C2B9-2EF6-4E13-BE48-21F074560497}"/>
              </a:ext>
            </a:extLst>
          </p:cNvPr>
          <p:cNvGraphicFramePr>
            <a:graphicFrameLocks noGrp="1"/>
          </p:cNvGraphicFramePr>
          <p:nvPr/>
        </p:nvGraphicFramePr>
        <p:xfrm>
          <a:off x="457201" y="457200"/>
          <a:ext cx="4572003" cy="731521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5169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663773059"/>
      </p:ext>
    </p:extLst>
  </p:cSld>
  <p:clrMapOvr>
    <a:masterClrMapping/>
  </p:clrMapOvr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5916995A-DB4A-4F5E-A3FF-037A42989F63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02879" y="6306256"/>
            <a:ext cx="1136577" cy="1393505"/>
          </a:xfrm>
          <a:prstGeom prst="rect">
            <a:avLst/>
          </a:prstGeom>
        </p:spPr>
      </p:pic>
      <p:graphicFrame>
        <p:nvGraphicFramePr>
          <p:cNvPr id="8" name="object 2">
            <a:extLst>
              <a:ext uri="{FF2B5EF4-FFF2-40B4-BE49-F238E27FC236}">
                <a16:creationId xmlns:a16="http://schemas.microsoft.com/office/drawing/2014/main" id="{C633C2B9-2EF6-4E13-BE48-21F074560497}"/>
              </a:ext>
            </a:extLst>
          </p:cNvPr>
          <p:cNvGraphicFramePr>
            <a:graphicFrameLocks noGrp="1"/>
          </p:cNvGraphicFramePr>
          <p:nvPr/>
        </p:nvGraphicFramePr>
        <p:xfrm>
          <a:off x="457201" y="457200"/>
          <a:ext cx="4572003" cy="731521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5169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631428800"/>
      </p:ext>
    </p:extLst>
  </p:cSld>
  <p:clrMapOvr>
    <a:masterClrMapping/>
  </p:clrMapOvr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5916995A-DB4A-4F5E-A3FF-037A42989F63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02879" y="6306256"/>
            <a:ext cx="1136577" cy="1393505"/>
          </a:xfrm>
          <a:prstGeom prst="rect">
            <a:avLst/>
          </a:prstGeom>
        </p:spPr>
      </p:pic>
      <p:graphicFrame>
        <p:nvGraphicFramePr>
          <p:cNvPr id="8" name="object 2">
            <a:extLst>
              <a:ext uri="{FF2B5EF4-FFF2-40B4-BE49-F238E27FC236}">
                <a16:creationId xmlns:a16="http://schemas.microsoft.com/office/drawing/2014/main" id="{C633C2B9-2EF6-4E13-BE48-21F074560497}"/>
              </a:ext>
            </a:extLst>
          </p:cNvPr>
          <p:cNvGraphicFramePr>
            <a:graphicFrameLocks noGrp="1"/>
          </p:cNvGraphicFramePr>
          <p:nvPr/>
        </p:nvGraphicFramePr>
        <p:xfrm>
          <a:off x="457201" y="457200"/>
          <a:ext cx="4572003" cy="731521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5169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386553084"/>
      </p:ext>
    </p:extLst>
  </p:cSld>
  <p:clrMapOvr>
    <a:masterClrMapping/>
  </p:clrMapOvr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5916995A-DB4A-4F5E-A3FF-037A42989F63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02879" y="6306256"/>
            <a:ext cx="1136577" cy="1393505"/>
          </a:xfrm>
          <a:prstGeom prst="rect">
            <a:avLst/>
          </a:prstGeom>
        </p:spPr>
      </p:pic>
      <p:graphicFrame>
        <p:nvGraphicFramePr>
          <p:cNvPr id="8" name="object 2">
            <a:extLst>
              <a:ext uri="{FF2B5EF4-FFF2-40B4-BE49-F238E27FC236}">
                <a16:creationId xmlns:a16="http://schemas.microsoft.com/office/drawing/2014/main" id="{C633C2B9-2EF6-4E13-BE48-21F074560497}"/>
              </a:ext>
            </a:extLst>
          </p:cNvPr>
          <p:cNvGraphicFramePr>
            <a:graphicFrameLocks noGrp="1"/>
          </p:cNvGraphicFramePr>
          <p:nvPr/>
        </p:nvGraphicFramePr>
        <p:xfrm>
          <a:off x="457201" y="457200"/>
          <a:ext cx="4572003" cy="731521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5169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692006828"/>
      </p:ext>
    </p:extLst>
  </p:cSld>
  <p:clrMapOvr>
    <a:masterClrMapping/>
  </p:clrMapOvr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5916995A-DB4A-4F5E-A3FF-037A42989F63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02879" y="6306256"/>
            <a:ext cx="1136577" cy="1393505"/>
          </a:xfrm>
          <a:prstGeom prst="rect">
            <a:avLst/>
          </a:prstGeom>
        </p:spPr>
      </p:pic>
      <p:graphicFrame>
        <p:nvGraphicFramePr>
          <p:cNvPr id="8" name="object 2">
            <a:extLst>
              <a:ext uri="{FF2B5EF4-FFF2-40B4-BE49-F238E27FC236}">
                <a16:creationId xmlns:a16="http://schemas.microsoft.com/office/drawing/2014/main" id="{C633C2B9-2EF6-4E13-BE48-21F074560497}"/>
              </a:ext>
            </a:extLst>
          </p:cNvPr>
          <p:cNvGraphicFramePr>
            <a:graphicFrameLocks noGrp="1"/>
          </p:cNvGraphicFramePr>
          <p:nvPr/>
        </p:nvGraphicFramePr>
        <p:xfrm>
          <a:off x="457201" y="457200"/>
          <a:ext cx="4572003" cy="731521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5169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4156905084"/>
      </p:ext>
    </p:extLst>
  </p:cSld>
  <p:clrMapOvr>
    <a:masterClrMapping/>
  </p:clrMapOvr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5916995A-DB4A-4F5E-A3FF-037A42989F63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02879" y="6306256"/>
            <a:ext cx="1136577" cy="1393505"/>
          </a:xfrm>
          <a:prstGeom prst="rect">
            <a:avLst/>
          </a:prstGeom>
        </p:spPr>
      </p:pic>
      <p:graphicFrame>
        <p:nvGraphicFramePr>
          <p:cNvPr id="8" name="object 2">
            <a:extLst>
              <a:ext uri="{FF2B5EF4-FFF2-40B4-BE49-F238E27FC236}">
                <a16:creationId xmlns:a16="http://schemas.microsoft.com/office/drawing/2014/main" id="{C633C2B9-2EF6-4E13-BE48-21F074560497}"/>
              </a:ext>
            </a:extLst>
          </p:cNvPr>
          <p:cNvGraphicFramePr>
            <a:graphicFrameLocks noGrp="1"/>
          </p:cNvGraphicFramePr>
          <p:nvPr/>
        </p:nvGraphicFramePr>
        <p:xfrm>
          <a:off x="457201" y="457200"/>
          <a:ext cx="4572003" cy="731521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5169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277183650"/>
      </p:ext>
    </p:extLst>
  </p:cSld>
  <p:clrMapOvr>
    <a:masterClrMapping/>
  </p:clrMapOvr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5916995A-DB4A-4F5E-A3FF-037A42989F63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02879" y="6306256"/>
            <a:ext cx="1136577" cy="1393505"/>
          </a:xfrm>
          <a:prstGeom prst="rect">
            <a:avLst/>
          </a:prstGeom>
        </p:spPr>
      </p:pic>
      <p:graphicFrame>
        <p:nvGraphicFramePr>
          <p:cNvPr id="8" name="object 2">
            <a:extLst>
              <a:ext uri="{FF2B5EF4-FFF2-40B4-BE49-F238E27FC236}">
                <a16:creationId xmlns:a16="http://schemas.microsoft.com/office/drawing/2014/main" id="{C633C2B9-2EF6-4E13-BE48-21F074560497}"/>
              </a:ext>
            </a:extLst>
          </p:cNvPr>
          <p:cNvGraphicFramePr>
            <a:graphicFrameLocks noGrp="1"/>
          </p:cNvGraphicFramePr>
          <p:nvPr/>
        </p:nvGraphicFramePr>
        <p:xfrm>
          <a:off x="457201" y="457200"/>
          <a:ext cx="4572003" cy="731521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5169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977382537"/>
      </p:ext>
    </p:extLst>
  </p:cSld>
  <p:clrMapOvr>
    <a:masterClrMapping/>
  </p:clrMapOvr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5916995A-DB4A-4F5E-A3FF-037A42989F63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02879" y="6306256"/>
            <a:ext cx="1136577" cy="1393505"/>
          </a:xfrm>
          <a:prstGeom prst="rect">
            <a:avLst/>
          </a:prstGeom>
        </p:spPr>
      </p:pic>
      <p:graphicFrame>
        <p:nvGraphicFramePr>
          <p:cNvPr id="8" name="object 2">
            <a:extLst>
              <a:ext uri="{FF2B5EF4-FFF2-40B4-BE49-F238E27FC236}">
                <a16:creationId xmlns:a16="http://schemas.microsoft.com/office/drawing/2014/main" id="{C633C2B9-2EF6-4E13-BE48-21F074560497}"/>
              </a:ext>
            </a:extLst>
          </p:cNvPr>
          <p:cNvGraphicFramePr>
            <a:graphicFrameLocks noGrp="1"/>
          </p:cNvGraphicFramePr>
          <p:nvPr/>
        </p:nvGraphicFramePr>
        <p:xfrm>
          <a:off x="457201" y="457200"/>
          <a:ext cx="4572003" cy="731521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5169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3952752176"/>
      </p:ext>
    </p:extLst>
  </p:cSld>
  <p:clrMapOvr>
    <a:masterClrMapping/>
  </p:clrMapOvr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5916995A-DB4A-4F5E-A3FF-037A42989F63}"/>
              </a:ext>
            </a:extLst>
          </p:cNvPr>
          <p:cNvPicPr>
            <a:picLocks noChangeAspect="1"/>
          </p:cNvPicPr>
          <p:nvPr/>
        </p:nvPicPr>
        <p:blipFill>
          <a:blip r:embed="rId2">
            <a:lum bright="70000" contrast="-70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02879" y="6306256"/>
            <a:ext cx="1136577" cy="1393505"/>
          </a:xfrm>
          <a:prstGeom prst="rect">
            <a:avLst/>
          </a:prstGeom>
        </p:spPr>
      </p:pic>
      <p:graphicFrame>
        <p:nvGraphicFramePr>
          <p:cNvPr id="8" name="object 2">
            <a:extLst>
              <a:ext uri="{FF2B5EF4-FFF2-40B4-BE49-F238E27FC236}">
                <a16:creationId xmlns:a16="http://schemas.microsoft.com/office/drawing/2014/main" id="{C633C2B9-2EF6-4E13-BE48-21F074560497}"/>
              </a:ext>
            </a:extLst>
          </p:cNvPr>
          <p:cNvGraphicFramePr>
            <a:graphicFrameLocks noGrp="1"/>
          </p:cNvGraphicFramePr>
          <p:nvPr/>
        </p:nvGraphicFramePr>
        <p:xfrm>
          <a:off x="457201" y="457200"/>
          <a:ext cx="4572003" cy="7315211"/>
        </p:xfrm>
        <a:graphic>
          <a:graphicData uri="http://schemas.openxmlformats.org/drawingml/2006/table">
            <a:tbl>
              <a:tblPr firstRow="1" bandRow="1">
                <a:tableStyleId>{2D5ABB26-0587-4C30-8999-92F81FD0307C}</a:tableStyleId>
              </a:tblPr>
              <a:tblGrid>
                <a:gridCol w="351693">
                  <a:extLst>
                    <a:ext uri="{9D8B030D-6E8A-4147-A177-3AD203B41FA5}">
                      <a16:colId xmlns:a16="http://schemas.microsoft.com/office/drawing/2014/main" val="2000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2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3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4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5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6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7"/>
                    </a:ext>
                  </a:extLst>
                </a:gridCol>
                <a:gridCol w="351692">
                  <a:extLst>
                    <a:ext uri="{9D8B030D-6E8A-4147-A177-3AD203B41FA5}">
                      <a16:colId xmlns:a16="http://schemas.microsoft.com/office/drawing/2014/main" val="20008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09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0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1"/>
                    </a:ext>
                  </a:extLst>
                </a:gridCol>
                <a:gridCol w="351693">
                  <a:extLst>
                    <a:ext uri="{9D8B030D-6E8A-4147-A177-3AD203B41FA5}">
                      <a16:colId xmlns:a16="http://schemas.microsoft.com/office/drawing/2014/main" val="20012"/>
                    </a:ext>
                  </a:extLst>
                </a:gridCol>
              </a:tblGrid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2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0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1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5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8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1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0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1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3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4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6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7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29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0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1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2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3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4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5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6"/>
                  </a:ext>
                </a:extLst>
              </a:tr>
              <a:tr h="178380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7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3175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8"/>
                  </a:ext>
                </a:extLst>
              </a:tr>
              <a:tr h="178443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6350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39"/>
                  </a:ext>
                </a:extLst>
              </a:tr>
              <a:tr h="178379"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3175">
                      <a:solidFill>
                        <a:srgbClr val="221F1F"/>
                      </a:solidFill>
                      <a:prstDash val="solid"/>
                    </a:lnL>
                    <a:lnR w="6350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tc>
                  <a:txBody>
                    <a:bodyPr/>
                    <a:lstStyle/>
                    <a:p>
                      <a:pPr>
                        <a:lnSpc>
                          <a:spcPct val="100000"/>
                        </a:lnSpc>
                      </a:pPr>
                      <a:endParaRPr sz="100" dirty="0">
                        <a:latin typeface="Times New Roman"/>
                        <a:cs typeface="Times New Roman"/>
                      </a:endParaRPr>
                    </a:p>
                  </a:txBody>
                  <a:tcPr marL="0" marR="0" marT="0" marB="0">
                    <a:lnL w="6350">
                      <a:solidFill>
                        <a:srgbClr val="221F1F"/>
                      </a:solidFill>
                      <a:prstDash val="solid"/>
                    </a:lnL>
                    <a:lnR w="3175">
                      <a:solidFill>
                        <a:srgbClr val="221F1F"/>
                      </a:solidFill>
                      <a:prstDash val="solid"/>
                    </a:lnR>
                    <a:lnT w="6350">
                      <a:solidFill>
                        <a:srgbClr val="221F1F"/>
                      </a:solidFill>
                      <a:prstDash val="solid"/>
                    </a:lnT>
                    <a:lnB w="3175">
                      <a:solidFill>
                        <a:srgbClr val="221F1F"/>
                      </a:solidFill>
                      <a:prstDash val="soli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040"/>
                  </a:ext>
                </a:extLst>
              </a:tr>
            </a:tbl>
          </a:graphicData>
        </a:graphic>
      </p:graphicFrame>
    </p:spTree>
    <p:extLst>
      <p:ext uri="{BB962C8B-B14F-4D97-AF65-F5344CB8AC3E}">
        <p14:creationId xmlns:p14="http://schemas.microsoft.com/office/powerpoint/2010/main" val="1647079928"/>
      </p:ext>
    </p:extLst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Office Them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 Them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 Them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>Office Theme</Template>
  <TotalTime>4</TotalTime>
  <Words>4</Words>
  <Application>Microsoft Office PowerPoint</Application>
  <PresentationFormat>Custom</PresentationFormat>
  <Paragraphs>1</Paragraphs>
  <Slides>121</Slides>
  <Notes>0</Notes>
  <HiddenSlides>0</HiddenSlides>
  <MMClips>0</MMClips>
  <ScaleCrop>false</ScaleCrop>
  <HeadingPairs>
    <vt:vector size="6" baseType="variant">
      <vt:variant>
        <vt:lpstr>Fonts Used</vt:lpstr>
      </vt:variant>
      <vt:variant>
        <vt:i4>5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121</vt:i4>
      </vt:variant>
    </vt:vector>
  </HeadingPairs>
  <TitlesOfParts>
    <vt:vector size="127" baseType="lpstr">
      <vt:lpstr>Arial</vt:lpstr>
      <vt:lpstr>Bell MT</vt:lpstr>
      <vt:lpstr>Calibri</vt:lpstr>
      <vt:lpstr>Calibri Light</vt:lpstr>
      <vt:lpstr>Times New Roman</vt:lpstr>
      <vt:lpstr>Office Theme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cp:lastModifiedBy>MasteryTemplates</cp:lastModifiedBy>
  <cp:revision>5</cp:revision>
  <dcterms:created xsi:type="dcterms:W3CDTF">2020-03-11T12:48:19Z</dcterms:created>
  <dcterms:modified xsi:type="dcterms:W3CDTF">2020-03-12T23:46:31Z</dcterms:modified>
</cp:coreProperties>
</file>