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9" r:id="rId4"/>
    <p:sldId id="257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2" r:id="rId78"/>
    <p:sldId id="333" r:id="rId79"/>
    <p:sldId id="334" r:id="rId80"/>
    <p:sldId id="335" r:id="rId81"/>
    <p:sldId id="336" r:id="rId82"/>
    <p:sldId id="337" r:id="rId83"/>
    <p:sldId id="338" r:id="rId84"/>
    <p:sldId id="339" r:id="rId85"/>
    <p:sldId id="340" r:id="rId86"/>
    <p:sldId id="341" r:id="rId87"/>
    <p:sldId id="342" r:id="rId88"/>
    <p:sldId id="343" r:id="rId89"/>
    <p:sldId id="344" r:id="rId90"/>
    <p:sldId id="345" r:id="rId91"/>
    <p:sldId id="346" r:id="rId92"/>
    <p:sldId id="347" r:id="rId93"/>
    <p:sldId id="348" r:id="rId94"/>
    <p:sldId id="349" r:id="rId95"/>
    <p:sldId id="350" r:id="rId96"/>
    <p:sldId id="351" r:id="rId97"/>
    <p:sldId id="352" r:id="rId98"/>
    <p:sldId id="353" r:id="rId99"/>
    <p:sldId id="354" r:id="rId100"/>
    <p:sldId id="355" r:id="rId101"/>
    <p:sldId id="356" r:id="rId102"/>
    <p:sldId id="357" r:id="rId103"/>
    <p:sldId id="358" r:id="rId104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1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201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07" Type="http://schemas.openxmlformats.org/officeDocument/2006/relationships/theme" Target="theme/theme1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tableStyles" Target="tableStyle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viewProps" Target="viewProp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35430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255250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99841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67304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/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809137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37827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46074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6595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9450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34660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9393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F71EE2-54F2-4A32-B29B-44182F26C365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2EADC1-85D0-4EC3-BF7D-C6C5266A61D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45057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37D3F06-A88F-4E06-8DF7-47232BAD7BBF}"/>
              </a:ext>
            </a:extLst>
          </p:cNvPr>
          <p:cNvSpPr txBox="1"/>
          <p:nvPr/>
        </p:nvSpPr>
        <p:spPr>
          <a:xfrm>
            <a:off x="800097" y="1168925"/>
            <a:ext cx="617220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latin typeface="Bell MT" panose="02020503060305020303" pitchFamily="18" charset="0"/>
              </a:rPr>
              <a:t>This </a:t>
            </a:r>
            <a:r>
              <a:rPr lang="en-US" sz="2400" dirty="0" err="1">
                <a:latin typeface="Bell MT" panose="02020503060305020303" pitchFamily="18" charset="0"/>
              </a:rPr>
              <a:t>Genkouyoushi</a:t>
            </a:r>
            <a:r>
              <a:rPr lang="en-US" sz="2400" dirty="0">
                <a:latin typeface="Bell MT" panose="02020503060305020303" pitchFamily="18" charset="0"/>
              </a:rPr>
              <a:t> Practice Book </a:t>
            </a:r>
          </a:p>
          <a:p>
            <a:pPr algn="ctr"/>
            <a:r>
              <a:rPr lang="en-US" sz="2400" dirty="0">
                <a:latin typeface="Bell MT" panose="02020503060305020303" pitchFamily="18" charset="0"/>
              </a:rPr>
              <a:t>Belongs To</a:t>
            </a:r>
            <a:endParaRPr lang="en-GB" sz="2400" dirty="0">
              <a:latin typeface="Bell MT" panose="02020503060305020303" pitchFamily="18" charset="0"/>
            </a:endParaRPr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1402CD19-FD14-4489-B493-2E22CD5F5228}"/>
              </a:ext>
            </a:extLst>
          </p:cNvPr>
          <p:cNvCxnSpPr/>
          <p:nvPr/>
        </p:nvCxnSpPr>
        <p:spPr>
          <a:xfrm>
            <a:off x="1722745" y="2516955"/>
            <a:ext cx="4326903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7094915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18564563"/>
      </p:ext>
    </p:extLst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86537914"/>
      </p:ext>
    </p:extLst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37275172"/>
      </p:ext>
    </p:extLst>
  </p:cSld>
  <p:clrMapOvr>
    <a:masterClrMapping/>
  </p:clrMapOvr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73828674"/>
      </p:ext>
    </p:extLst>
  </p:cSld>
  <p:clrMapOvr>
    <a:masterClrMapping/>
  </p:clrMapOvr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3704616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580402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4010504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8442212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5347904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8715003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424140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036191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12280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476751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9829425"/>
              </p:ext>
            </p:extLst>
          </p:nvPr>
        </p:nvGraphicFramePr>
        <p:xfrm>
          <a:off x="703371" y="1235618"/>
          <a:ext cx="490195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Char-acter</a:t>
                      </a:r>
                      <a:endParaRPr lang="en-GB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05031839"/>
                  </a:ext>
                </a:extLst>
              </a:tr>
            </a:tbl>
          </a:graphicData>
        </a:graphic>
      </p:graphicFrame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DE5C3A95-08BA-4BB0-B654-63E13528633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5325959"/>
              </p:ext>
            </p:extLst>
          </p:nvPr>
        </p:nvGraphicFramePr>
        <p:xfrm>
          <a:off x="1193566" y="1235618"/>
          <a:ext cx="1516166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1516166">
                  <a:extLst>
                    <a:ext uri="{9D8B030D-6E8A-4147-A177-3AD203B41FA5}">
                      <a16:colId xmlns:a16="http://schemas.microsoft.com/office/drawing/2014/main" val="339202134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pPr algn="ctr"/>
                      <a:r>
                        <a:rPr lang="en-US" b="0" dirty="0">
                          <a:solidFill>
                            <a:schemeClr val="tx1"/>
                          </a:solidFill>
                          <a:latin typeface="Bell MT" panose="02020503060305020303" pitchFamily="18" charset="0"/>
                        </a:rPr>
                        <a:t>Meaning</a:t>
                      </a:r>
                      <a:endParaRPr lang="en-GB" b="0" dirty="0">
                        <a:solidFill>
                          <a:schemeClr val="tx1"/>
                        </a:solidFill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35901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607047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32058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155737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544584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2024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7444154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663975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363322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53958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539096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56779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702020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248536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8662534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447747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103382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0303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97913924"/>
                  </a:ext>
                </a:extLst>
              </a:tr>
            </a:tbl>
          </a:graphicData>
        </a:graphic>
      </p:graphicFrame>
      <p:graphicFrame>
        <p:nvGraphicFramePr>
          <p:cNvPr id="31" name="Table 4">
            <a:extLst>
              <a:ext uri="{FF2B5EF4-FFF2-40B4-BE49-F238E27FC236}">
                <a16:creationId xmlns:a16="http://schemas.microsoft.com/office/drawing/2014/main" id="{0CCCD99E-3D1D-4838-B4D6-A1BAE746B6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7061283"/>
              </p:ext>
            </p:extLst>
          </p:nvPr>
        </p:nvGraphicFramePr>
        <p:xfrm>
          <a:off x="2891138" y="1235618"/>
          <a:ext cx="490195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pPr marL="0" marR="0" lvl="0" indent="0" algn="l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Char-acter</a:t>
                      </a:r>
                      <a:endParaRPr lang="en-GB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70088343"/>
                  </a:ext>
                </a:extLst>
              </a:tr>
            </a:tbl>
          </a:graphicData>
        </a:graphic>
      </p:graphicFrame>
      <p:graphicFrame>
        <p:nvGraphicFramePr>
          <p:cNvPr id="32" name="Table 2">
            <a:extLst>
              <a:ext uri="{FF2B5EF4-FFF2-40B4-BE49-F238E27FC236}">
                <a16:creationId xmlns:a16="http://schemas.microsoft.com/office/drawing/2014/main" id="{990D793F-5647-4165-83EB-E736E86F3D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7241584"/>
              </p:ext>
            </p:extLst>
          </p:nvPr>
        </p:nvGraphicFramePr>
        <p:xfrm>
          <a:off x="3381333" y="1235618"/>
          <a:ext cx="1516166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1516166">
                  <a:extLst>
                    <a:ext uri="{9D8B030D-6E8A-4147-A177-3AD203B41FA5}">
                      <a16:colId xmlns:a16="http://schemas.microsoft.com/office/drawing/2014/main" val="339202134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530" b="0" kern="1200" dirty="0">
                          <a:solidFill>
                            <a:schemeClr val="tx1"/>
                          </a:solidFill>
                          <a:latin typeface="Bell MT" panose="02020503060305020303" pitchFamily="18" charset="0"/>
                          <a:ea typeface="+mn-ea"/>
                          <a:cs typeface="+mn-cs"/>
                        </a:rPr>
                        <a:t>Meaning</a:t>
                      </a:r>
                      <a:endParaRPr lang="en-GB" sz="1530" b="0" kern="1200" dirty="0">
                        <a:solidFill>
                          <a:schemeClr val="tx1"/>
                        </a:solidFill>
                        <a:latin typeface="Bell MT" panose="02020503060305020303" pitchFamily="18" charset="0"/>
                        <a:ea typeface="+mn-ea"/>
                        <a:cs typeface="+mn-cs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35901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607047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32058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155737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544584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2024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7444154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663975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363322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53958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539096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56779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702020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248536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8662534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447747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103382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0303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13092041"/>
                  </a:ext>
                </a:extLst>
              </a:tr>
            </a:tbl>
          </a:graphicData>
        </a:graphic>
      </p:graphicFrame>
      <p:graphicFrame>
        <p:nvGraphicFramePr>
          <p:cNvPr id="33" name="Table 4">
            <a:extLst>
              <a:ext uri="{FF2B5EF4-FFF2-40B4-BE49-F238E27FC236}">
                <a16:creationId xmlns:a16="http://schemas.microsoft.com/office/drawing/2014/main" id="{2EC3245F-1B04-473B-B6ED-9EA3C26368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5848555"/>
              </p:ext>
            </p:extLst>
          </p:nvPr>
        </p:nvGraphicFramePr>
        <p:xfrm>
          <a:off x="5078906" y="1235618"/>
          <a:ext cx="490195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r>
                        <a:rPr lang="en-GB" sz="900" dirty="0">
                          <a:solidFill>
                            <a:schemeClr val="tx1"/>
                          </a:solidFill>
                        </a:rPr>
                        <a:t>Char-acter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3047803"/>
                  </a:ext>
                </a:extLst>
              </a:tr>
            </a:tbl>
          </a:graphicData>
        </a:graphic>
      </p:graphicFrame>
      <p:graphicFrame>
        <p:nvGraphicFramePr>
          <p:cNvPr id="34" name="Table 2">
            <a:extLst>
              <a:ext uri="{FF2B5EF4-FFF2-40B4-BE49-F238E27FC236}">
                <a16:creationId xmlns:a16="http://schemas.microsoft.com/office/drawing/2014/main" id="{43E1648F-E363-413F-9B4A-38246C0A11E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8794331"/>
              </p:ext>
            </p:extLst>
          </p:nvPr>
        </p:nvGraphicFramePr>
        <p:xfrm>
          <a:off x="5569101" y="1235618"/>
          <a:ext cx="1516166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1516166">
                  <a:extLst>
                    <a:ext uri="{9D8B030D-6E8A-4147-A177-3AD203B41FA5}">
                      <a16:colId xmlns:a16="http://schemas.microsoft.com/office/drawing/2014/main" val="339202134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  <a:latin typeface="Bell MT" panose="02020503060305020303" pitchFamily="18" charset="0"/>
                        </a:rPr>
                        <a:t>Meaning</a:t>
                      </a:r>
                      <a:endParaRPr lang="en-GB" b="0" dirty="0">
                        <a:solidFill>
                          <a:schemeClr val="tx1"/>
                        </a:solidFill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35901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607047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32058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155737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544584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2024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7444154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663975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363322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53958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539096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56779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702020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248536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8662534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447747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103382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0303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0520286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D6307BC2-78FD-4041-94BE-DE8CEFEA66A9}"/>
              </a:ext>
            </a:extLst>
          </p:cNvPr>
          <p:cNvSpPr txBox="1"/>
          <p:nvPr/>
        </p:nvSpPr>
        <p:spPr>
          <a:xfrm>
            <a:off x="2805157" y="646001"/>
            <a:ext cx="2162086" cy="3760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latin typeface="Bell MT" panose="02020503060305020303" pitchFamily="18" charset="0"/>
              </a:rPr>
              <a:t>Character Meanings</a:t>
            </a:r>
            <a:endParaRPr lang="en-GB" dirty="0"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8740110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6481457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9160102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6828385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673790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6576103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6784054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0093463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578053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9709810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174070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03371" y="1235618"/>
          <a:ext cx="490195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Char-acter</a:t>
                      </a:r>
                      <a:endParaRPr lang="en-GB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05031839"/>
                  </a:ext>
                </a:extLst>
              </a:tr>
            </a:tbl>
          </a:graphicData>
        </a:graphic>
      </p:graphicFrame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DE5C3A95-08BA-4BB0-B654-63E13528633E}"/>
              </a:ext>
            </a:extLst>
          </p:cNvPr>
          <p:cNvGraphicFramePr>
            <a:graphicFrameLocks noGrp="1"/>
          </p:cNvGraphicFramePr>
          <p:nvPr/>
        </p:nvGraphicFramePr>
        <p:xfrm>
          <a:off x="1193566" y="1235618"/>
          <a:ext cx="1516166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1516166">
                  <a:extLst>
                    <a:ext uri="{9D8B030D-6E8A-4147-A177-3AD203B41FA5}">
                      <a16:colId xmlns:a16="http://schemas.microsoft.com/office/drawing/2014/main" val="339202134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pPr algn="ctr"/>
                      <a:r>
                        <a:rPr lang="en-US" b="0" dirty="0">
                          <a:solidFill>
                            <a:schemeClr val="tx1"/>
                          </a:solidFill>
                          <a:latin typeface="Bell MT" panose="02020503060305020303" pitchFamily="18" charset="0"/>
                        </a:rPr>
                        <a:t>Meaning</a:t>
                      </a:r>
                      <a:endParaRPr lang="en-GB" b="0" dirty="0">
                        <a:solidFill>
                          <a:schemeClr val="tx1"/>
                        </a:solidFill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35901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607047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32058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155737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544584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2024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7444154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663975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363322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53958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539096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56779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702020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248536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8662534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447747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103382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0303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97913924"/>
                  </a:ext>
                </a:extLst>
              </a:tr>
            </a:tbl>
          </a:graphicData>
        </a:graphic>
      </p:graphicFrame>
      <p:graphicFrame>
        <p:nvGraphicFramePr>
          <p:cNvPr id="31" name="Table 4">
            <a:extLst>
              <a:ext uri="{FF2B5EF4-FFF2-40B4-BE49-F238E27FC236}">
                <a16:creationId xmlns:a16="http://schemas.microsoft.com/office/drawing/2014/main" id="{0CCCD99E-3D1D-4838-B4D6-A1BAE746B633}"/>
              </a:ext>
            </a:extLst>
          </p:cNvPr>
          <p:cNvGraphicFramePr>
            <a:graphicFrameLocks noGrp="1"/>
          </p:cNvGraphicFramePr>
          <p:nvPr/>
        </p:nvGraphicFramePr>
        <p:xfrm>
          <a:off x="2891138" y="1235618"/>
          <a:ext cx="490195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pPr marL="0" marR="0" lvl="0" indent="0" algn="l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Char-acter</a:t>
                      </a:r>
                      <a:endParaRPr lang="en-GB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70088343"/>
                  </a:ext>
                </a:extLst>
              </a:tr>
            </a:tbl>
          </a:graphicData>
        </a:graphic>
      </p:graphicFrame>
      <p:graphicFrame>
        <p:nvGraphicFramePr>
          <p:cNvPr id="32" name="Table 2">
            <a:extLst>
              <a:ext uri="{FF2B5EF4-FFF2-40B4-BE49-F238E27FC236}">
                <a16:creationId xmlns:a16="http://schemas.microsoft.com/office/drawing/2014/main" id="{990D793F-5647-4165-83EB-E736E86F3DA5}"/>
              </a:ext>
            </a:extLst>
          </p:cNvPr>
          <p:cNvGraphicFramePr>
            <a:graphicFrameLocks noGrp="1"/>
          </p:cNvGraphicFramePr>
          <p:nvPr/>
        </p:nvGraphicFramePr>
        <p:xfrm>
          <a:off x="3381333" y="1235618"/>
          <a:ext cx="1516166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1516166">
                  <a:extLst>
                    <a:ext uri="{9D8B030D-6E8A-4147-A177-3AD203B41FA5}">
                      <a16:colId xmlns:a16="http://schemas.microsoft.com/office/drawing/2014/main" val="339202134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530" b="0" kern="1200" dirty="0">
                          <a:solidFill>
                            <a:schemeClr val="tx1"/>
                          </a:solidFill>
                          <a:latin typeface="Bell MT" panose="02020503060305020303" pitchFamily="18" charset="0"/>
                          <a:ea typeface="+mn-ea"/>
                          <a:cs typeface="+mn-cs"/>
                        </a:rPr>
                        <a:t>Meaning</a:t>
                      </a:r>
                      <a:endParaRPr lang="en-GB" sz="1530" b="0" kern="1200" dirty="0">
                        <a:solidFill>
                          <a:schemeClr val="tx1"/>
                        </a:solidFill>
                        <a:latin typeface="Bell MT" panose="02020503060305020303" pitchFamily="18" charset="0"/>
                        <a:ea typeface="+mn-ea"/>
                        <a:cs typeface="+mn-cs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35901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607047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32058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155737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544584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2024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7444154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663975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363322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53958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539096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56779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702020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248536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8662534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447747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103382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0303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13092041"/>
                  </a:ext>
                </a:extLst>
              </a:tr>
            </a:tbl>
          </a:graphicData>
        </a:graphic>
      </p:graphicFrame>
      <p:graphicFrame>
        <p:nvGraphicFramePr>
          <p:cNvPr id="33" name="Table 4">
            <a:extLst>
              <a:ext uri="{FF2B5EF4-FFF2-40B4-BE49-F238E27FC236}">
                <a16:creationId xmlns:a16="http://schemas.microsoft.com/office/drawing/2014/main" id="{2EC3245F-1B04-473B-B6ED-9EA3C26368D2}"/>
              </a:ext>
            </a:extLst>
          </p:cNvPr>
          <p:cNvGraphicFramePr>
            <a:graphicFrameLocks noGrp="1"/>
          </p:cNvGraphicFramePr>
          <p:nvPr/>
        </p:nvGraphicFramePr>
        <p:xfrm>
          <a:off x="5078906" y="1235618"/>
          <a:ext cx="490195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r>
                        <a:rPr lang="en-GB" sz="900" dirty="0">
                          <a:solidFill>
                            <a:schemeClr val="tx1"/>
                          </a:solidFill>
                        </a:rPr>
                        <a:t>Char-acter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3047803"/>
                  </a:ext>
                </a:extLst>
              </a:tr>
            </a:tbl>
          </a:graphicData>
        </a:graphic>
      </p:graphicFrame>
      <p:graphicFrame>
        <p:nvGraphicFramePr>
          <p:cNvPr id="34" name="Table 2">
            <a:extLst>
              <a:ext uri="{FF2B5EF4-FFF2-40B4-BE49-F238E27FC236}">
                <a16:creationId xmlns:a16="http://schemas.microsoft.com/office/drawing/2014/main" id="{43E1648F-E363-413F-9B4A-38246C0A11EA}"/>
              </a:ext>
            </a:extLst>
          </p:cNvPr>
          <p:cNvGraphicFramePr>
            <a:graphicFrameLocks noGrp="1"/>
          </p:cNvGraphicFramePr>
          <p:nvPr/>
        </p:nvGraphicFramePr>
        <p:xfrm>
          <a:off x="5569101" y="1235618"/>
          <a:ext cx="1516166" cy="818786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1516166">
                  <a:extLst>
                    <a:ext uri="{9D8B030D-6E8A-4147-A177-3AD203B41FA5}">
                      <a16:colId xmlns:a16="http://schemas.microsoft.com/office/drawing/2014/main" val="339202134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>
                          <a:solidFill>
                            <a:schemeClr val="tx1"/>
                          </a:solidFill>
                          <a:latin typeface="Bell MT" panose="02020503060305020303" pitchFamily="18" charset="0"/>
                        </a:rPr>
                        <a:t>Meaning</a:t>
                      </a:r>
                      <a:endParaRPr lang="en-GB" b="0" dirty="0">
                        <a:solidFill>
                          <a:schemeClr val="tx1"/>
                        </a:solidFill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35901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607047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32058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155737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544584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2024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7444154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663975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3633226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53958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539096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56779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702020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248536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8662534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447747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103382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0303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0520286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D6307BC2-78FD-4041-94BE-DE8CEFEA66A9}"/>
              </a:ext>
            </a:extLst>
          </p:cNvPr>
          <p:cNvSpPr txBox="1"/>
          <p:nvPr/>
        </p:nvSpPr>
        <p:spPr>
          <a:xfrm>
            <a:off x="2805157" y="646001"/>
            <a:ext cx="2162086" cy="3760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latin typeface="Bell MT" panose="02020503060305020303" pitchFamily="18" charset="0"/>
              </a:rPr>
              <a:t>Character Meanings</a:t>
            </a:r>
            <a:endParaRPr lang="en-GB" dirty="0"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2929569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6670227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8166140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3143516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2003179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36997178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56208421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91240428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4075532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18141100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868402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019434"/>
              </p:ext>
            </p:extLst>
          </p:nvPr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42380086"/>
              </p:ext>
            </p:extLst>
          </p:nvPr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8635883"/>
              </p:ext>
            </p:extLst>
          </p:nvPr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38554203"/>
              </p:ext>
            </p:extLst>
          </p:nvPr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1040973"/>
              </p:ext>
            </p:extLst>
          </p:nvPr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0331820"/>
              </p:ext>
            </p:extLst>
          </p:nvPr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9720099"/>
              </p:ext>
            </p:extLst>
          </p:nvPr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485752"/>
              </p:ext>
            </p:extLst>
          </p:nvPr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4059599"/>
              </p:ext>
            </p:extLst>
          </p:nvPr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0785776"/>
              </p:ext>
            </p:extLst>
          </p:nvPr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38704055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27496587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39211693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09885014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48192680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10142254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69212649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4156232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28616203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2712281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16843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01338572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53410435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90553913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80130382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2208407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05085853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05459066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30736921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39320318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68238713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11543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69200167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58589984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8422920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65885665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96039280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63738678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52636810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26235341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19226627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91107049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634944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63473930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48382691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43543556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82499851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49790969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9231438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9535016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02549264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85319606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15620567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3286621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47188883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1680821"/>
      </p:ext>
    </p:extLst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44050857"/>
      </p:ext>
    </p:extLst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33343752"/>
      </p:ext>
    </p:extLst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5123792"/>
      </p:ext>
    </p:extLst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78598848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92534729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35425464"/>
      </p:ext>
    </p:extLst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53666441"/>
      </p:ext>
    </p:extLst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06624416"/>
      </p:ext>
    </p:extLst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1517239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10469089"/>
      </p:ext>
    </p:extLst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83713911"/>
      </p:ext>
    </p:extLst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74200120"/>
      </p:ext>
    </p:extLst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2951786"/>
      </p:ext>
    </p:extLst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58653645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85602275"/>
      </p:ext>
    </p:extLst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90921780"/>
      </p:ext>
    </p:extLst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68177439"/>
      </p:ext>
    </p:extLst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53534669"/>
      </p:ext>
    </p:extLst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3064738"/>
      </p:ext>
    </p:extLst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AB55607-B13B-4699-90E5-D28BFE5F978B}"/>
              </a:ext>
            </a:extLst>
          </p:cNvPr>
          <p:cNvGraphicFramePr>
            <a:graphicFrameLocks noGrp="1"/>
          </p:cNvGraphicFramePr>
          <p:nvPr/>
        </p:nvGraphicFramePr>
        <p:xfrm>
          <a:off x="72901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8" name="Table 4">
            <a:extLst>
              <a:ext uri="{FF2B5EF4-FFF2-40B4-BE49-F238E27FC236}">
                <a16:creationId xmlns:a16="http://schemas.microsoft.com/office/drawing/2014/main" id="{B95806DB-5EF3-4B1C-A2E1-B0D6ABF30409}"/>
              </a:ext>
            </a:extLst>
          </p:cNvPr>
          <p:cNvGraphicFramePr>
            <a:graphicFrameLocks noGrp="1"/>
          </p:cNvGraphicFramePr>
          <p:nvPr/>
        </p:nvGraphicFramePr>
        <p:xfrm>
          <a:off x="1372389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9" name="Table 4">
            <a:extLst>
              <a:ext uri="{FF2B5EF4-FFF2-40B4-BE49-F238E27FC236}">
                <a16:creationId xmlns:a16="http://schemas.microsoft.com/office/drawing/2014/main" id="{52AFD031-9830-4C95-8FA9-971DACBDDB47}"/>
              </a:ext>
            </a:extLst>
          </p:cNvPr>
          <p:cNvGraphicFramePr>
            <a:graphicFrameLocks noGrp="1"/>
          </p:cNvGraphicFramePr>
          <p:nvPr/>
        </p:nvGraphicFramePr>
        <p:xfrm>
          <a:off x="200241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4A2FC1DF-E2BC-4DF8-B401-B7AFEE52EC76}"/>
              </a:ext>
            </a:extLst>
          </p:cNvPr>
          <p:cNvGraphicFramePr>
            <a:graphicFrameLocks noGrp="1"/>
          </p:cNvGraphicFramePr>
          <p:nvPr/>
        </p:nvGraphicFramePr>
        <p:xfrm>
          <a:off x="264579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1" name="Table 4">
            <a:extLst>
              <a:ext uri="{FF2B5EF4-FFF2-40B4-BE49-F238E27FC236}">
                <a16:creationId xmlns:a16="http://schemas.microsoft.com/office/drawing/2014/main" id="{E71FE28B-216A-4878-9B3E-4341E32CF590}"/>
              </a:ext>
            </a:extLst>
          </p:cNvPr>
          <p:cNvGraphicFramePr>
            <a:graphicFrameLocks noGrp="1"/>
          </p:cNvGraphicFramePr>
          <p:nvPr/>
        </p:nvGraphicFramePr>
        <p:xfrm>
          <a:off x="328917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2" name="Table 4">
            <a:extLst>
              <a:ext uri="{FF2B5EF4-FFF2-40B4-BE49-F238E27FC236}">
                <a16:creationId xmlns:a16="http://schemas.microsoft.com/office/drawing/2014/main" id="{E4976D88-55B5-4B48-9373-BDABB6AFB526}"/>
              </a:ext>
            </a:extLst>
          </p:cNvPr>
          <p:cNvGraphicFramePr>
            <a:graphicFrameLocks noGrp="1"/>
          </p:cNvGraphicFramePr>
          <p:nvPr/>
        </p:nvGraphicFramePr>
        <p:xfrm>
          <a:off x="3932550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3" name="Table 4">
            <a:extLst>
              <a:ext uri="{FF2B5EF4-FFF2-40B4-BE49-F238E27FC236}">
                <a16:creationId xmlns:a16="http://schemas.microsoft.com/office/drawing/2014/main" id="{329F9B4E-959A-4738-85A3-E78B688728A9}"/>
              </a:ext>
            </a:extLst>
          </p:cNvPr>
          <p:cNvGraphicFramePr>
            <a:graphicFrameLocks noGrp="1"/>
          </p:cNvGraphicFramePr>
          <p:nvPr/>
        </p:nvGraphicFramePr>
        <p:xfrm>
          <a:off x="4562574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4" name="Table 4">
            <a:extLst>
              <a:ext uri="{FF2B5EF4-FFF2-40B4-BE49-F238E27FC236}">
                <a16:creationId xmlns:a16="http://schemas.microsoft.com/office/drawing/2014/main" id="{8F82B5C0-8586-4456-B87E-721B7768C1AA}"/>
              </a:ext>
            </a:extLst>
          </p:cNvPr>
          <p:cNvGraphicFramePr>
            <a:graphicFrameLocks noGrp="1"/>
          </p:cNvGraphicFramePr>
          <p:nvPr/>
        </p:nvGraphicFramePr>
        <p:xfrm>
          <a:off x="5205953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5" name="Table 4">
            <a:extLst>
              <a:ext uri="{FF2B5EF4-FFF2-40B4-BE49-F238E27FC236}">
                <a16:creationId xmlns:a16="http://schemas.microsoft.com/office/drawing/2014/main" id="{388CA64E-EFE6-4301-B24C-6E4D50F920E4}"/>
              </a:ext>
            </a:extLst>
          </p:cNvPr>
          <p:cNvGraphicFramePr>
            <a:graphicFrameLocks noGrp="1"/>
          </p:cNvGraphicFramePr>
          <p:nvPr/>
        </p:nvGraphicFramePr>
        <p:xfrm>
          <a:off x="5849332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  <p:graphicFrame>
        <p:nvGraphicFramePr>
          <p:cNvPr id="16" name="Table 4">
            <a:extLst>
              <a:ext uri="{FF2B5EF4-FFF2-40B4-BE49-F238E27FC236}">
                <a16:creationId xmlns:a16="http://schemas.microsoft.com/office/drawing/2014/main" id="{8DE4BC55-EE7F-4B87-BAFA-134E0B2DBA9C}"/>
              </a:ext>
            </a:extLst>
          </p:cNvPr>
          <p:cNvGraphicFramePr>
            <a:graphicFrameLocks noGrp="1"/>
          </p:cNvGraphicFramePr>
          <p:nvPr/>
        </p:nvGraphicFramePr>
        <p:xfrm>
          <a:off x="6492711" y="504330"/>
          <a:ext cx="490195" cy="9049740"/>
        </p:xfrm>
        <a:graphic>
          <a:graphicData uri="http://schemas.openxmlformats.org/drawingml/2006/table">
            <a:tbl>
              <a:tblPr firstRow="1" bandRow="1">
                <a:tableStyleId>{7E9639D4-E3E2-4D34-9284-5A2195B3D0D7}</a:tableStyleId>
              </a:tblPr>
              <a:tblGrid>
                <a:gridCol w="490195">
                  <a:extLst>
                    <a:ext uri="{9D8B030D-6E8A-4147-A177-3AD203B41FA5}">
                      <a16:colId xmlns:a16="http://schemas.microsoft.com/office/drawing/2014/main" val="2959976492"/>
                    </a:ext>
                  </a:extLst>
                </a:gridCol>
              </a:tblGrid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257840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6455925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9884544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035609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427830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412473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6532761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0279033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69681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29994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968520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91728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674768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242748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307687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09983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7220059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93523868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5600582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9713117"/>
                  </a:ext>
                </a:extLst>
              </a:tr>
              <a:tr h="4309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03713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076033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178</TotalTime>
  <Words>22</Words>
  <Application>Microsoft Office PowerPoint</Application>
  <PresentationFormat>Custom</PresentationFormat>
  <Paragraphs>16</Paragraphs>
  <Slides>103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103</vt:i4>
      </vt:variant>
    </vt:vector>
  </HeadingPairs>
  <TitlesOfParts>
    <vt:vector size="108" baseType="lpstr">
      <vt:lpstr>Arial</vt:lpstr>
      <vt:lpstr>Bell MT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MasteryTemplates</cp:lastModifiedBy>
  <cp:revision>12</cp:revision>
  <dcterms:created xsi:type="dcterms:W3CDTF">2020-03-07T13:05:07Z</dcterms:created>
  <dcterms:modified xsi:type="dcterms:W3CDTF">2020-03-12T01:05:35Z</dcterms:modified>
</cp:coreProperties>
</file>

<file path=docProps/thumbnail.jpeg>
</file>