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</p:sldIdLst>
  <p:sldSz cx="7772400" cy="100584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>
      <p:cViewPr varScale="1">
        <p:scale>
          <a:sx n="92" d="100"/>
          <a:sy n="92" d="100"/>
        </p:scale>
        <p:origin x="182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82930" y="1646133"/>
            <a:ext cx="6606540" cy="3501813"/>
          </a:xfrm>
        </p:spPr>
        <p:txBody>
          <a:bodyPr anchor="b"/>
          <a:lstStyle>
            <a:lvl1pPr algn="ctr">
              <a:defRPr sz="51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71550" y="5282989"/>
            <a:ext cx="5829300" cy="2428451"/>
          </a:xfrm>
        </p:spPr>
        <p:txBody>
          <a:bodyPr/>
          <a:lstStyle>
            <a:lvl1pPr marL="0" indent="0" algn="ctr">
              <a:buNone/>
              <a:defRPr sz="2040"/>
            </a:lvl1pPr>
            <a:lvl2pPr marL="388620" indent="0" algn="ctr">
              <a:buNone/>
              <a:defRPr sz="1700"/>
            </a:lvl2pPr>
            <a:lvl3pPr marL="777240" indent="0" algn="ctr">
              <a:buNone/>
              <a:defRPr sz="1530"/>
            </a:lvl3pPr>
            <a:lvl4pPr marL="1165860" indent="0" algn="ctr">
              <a:buNone/>
              <a:defRPr sz="1360"/>
            </a:lvl4pPr>
            <a:lvl5pPr marL="1554480" indent="0" algn="ctr">
              <a:buNone/>
              <a:defRPr sz="1360"/>
            </a:lvl5pPr>
            <a:lvl6pPr marL="1943100" indent="0" algn="ctr">
              <a:buNone/>
              <a:defRPr sz="1360"/>
            </a:lvl6pPr>
            <a:lvl7pPr marL="2331720" indent="0" algn="ctr">
              <a:buNone/>
              <a:defRPr sz="1360"/>
            </a:lvl7pPr>
            <a:lvl8pPr marL="2720340" indent="0" algn="ctr">
              <a:buNone/>
              <a:defRPr sz="1360"/>
            </a:lvl8pPr>
            <a:lvl9pPr marL="3108960" indent="0" algn="ctr">
              <a:buNone/>
              <a:defRPr sz="136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30537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3407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5562124" y="535517"/>
            <a:ext cx="1675924" cy="8524029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4353" y="535517"/>
            <a:ext cx="4930616" cy="852402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80083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743852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0305" y="2507618"/>
            <a:ext cx="6703695" cy="4184014"/>
          </a:xfrm>
        </p:spPr>
        <p:txBody>
          <a:bodyPr anchor="b"/>
          <a:lstStyle>
            <a:lvl1pPr>
              <a:defRPr sz="51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0305" y="6731215"/>
            <a:ext cx="6703695" cy="2200274"/>
          </a:xfrm>
        </p:spPr>
        <p:txBody>
          <a:bodyPr/>
          <a:lstStyle>
            <a:lvl1pPr marL="0" indent="0">
              <a:buNone/>
              <a:defRPr sz="2040">
                <a:solidFill>
                  <a:schemeClr val="tx1"/>
                </a:solidFill>
              </a:defRPr>
            </a:lvl1pPr>
            <a:lvl2pPr marL="388620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777240" indent="0">
              <a:buNone/>
              <a:defRPr sz="1530">
                <a:solidFill>
                  <a:schemeClr val="tx1">
                    <a:tint val="75000"/>
                  </a:schemeClr>
                </a:solidFill>
              </a:defRPr>
            </a:lvl3pPr>
            <a:lvl4pPr marL="116586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4pPr>
            <a:lvl5pPr marL="155448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5pPr>
            <a:lvl6pPr marL="194310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6pPr>
            <a:lvl7pPr marL="233172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7pPr>
            <a:lvl8pPr marL="272034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8pPr>
            <a:lvl9pPr marL="310896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694706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4353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934778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75201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535519"/>
            <a:ext cx="6703695" cy="194415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5366" y="2465706"/>
            <a:ext cx="3288089" cy="1208404"/>
          </a:xfrm>
        </p:spPr>
        <p:txBody>
          <a:bodyPr anchor="b"/>
          <a:lstStyle>
            <a:lvl1pPr marL="0" indent="0">
              <a:buNone/>
              <a:defRPr sz="2040" b="1"/>
            </a:lvl1pPr>
            <a:lvl2pPr marL="388620" indent="0">
              <a:buNone/>
              <a:defRPr sz="1700" b="1"/>
            </a:lvl2pPr>
            <a:lvl3pPr marL="777240" indent="0">
              <a:buNone/>
              <a:defRPr sz="1530" b="1"/>
            </a:lvl3pPr>
            <a:lvl4pPr marL="1165860" indent="0">
              <a:buNone/>
              <a:defRPr sz="1360" b="1"/>
            </a:lvl4pPr>
            <a:lvl5pPr marL="1554480" indent="0">
              <a:buNone/>
              <a:defRPr sz="1360" b="1"/>
            </a:lvl5pPr>
            <a:lvl6pPr marL="1943100" indent="0">
              <a:buNone/>
              <a:defRPr sz="1360" b="1"/>
            </a:lvl6pPr>
            <a:lvl7pPr marL="2331720" indent="0">
              <a:buNone/>
              <a:defRPr sz="1360" b="1"/>
            </a:lvl7pPr>
            <a:lvl8pPr marL="2720340" indent="0">
              <a:buNone/>
              <a:defRPr sz="1360" b="1"/>
            </a:lvl8pPr>
            <a:lvl9pPr marL="3108960" indent="0">
              <a:buNone/>
              <a:defRPr sz="13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5366" y="3674110"/>
            <a:ext cx="3288089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934778" y="2465706"/>
            <a:ext cx="3304282" cy="1208404"/>
          </a:xfrm>
        </p:spPr>
        <p:txBody>
          <a:bodyPr anchor="b"/>
          <a:lstStyle>
            <a:lvl1pPr marL="0" indent="0">
              <a:buNone/>
              <a:defRPr sz="2040" b="1"/>
            </a:lvl1pPr>
            <a:lvl2pPr marL="388620" indent="0">
              <a:buNone/>
              <a:defRPr sz="1700" b="1"/>
            </a:lvl2pPr>
            <a:lvl3pPr marL="777240" indent="0">
              <a:buNone/>
              <a:defRPr sz="1530" b="1"/>
            </a:lvl3pPr>
            <a:lvl4pPr marL="1165860" indent="0">
              <a:buNone/>
              <a:defRPr sz="1360" b="1"/>
            </a:lvl4pPr>
            <a:lvl5pPr marL="1554480" indent="0">
              <a:buNone/>
              <a:defRPr sz="1360" b="1"/>
            </a:lvl5pPr>
            <a:lvl6pPr marL="1943100" indent="0">
              <a:buNone/>
              <a:defRPr sz="1360" b="1"/>
            </a:lvl6pPr>
            <a:lvl7pPr marL="2331720" indent="0">
              <a:buNone/>
              <a:defRPr sz="1360" b="1"/>
            </a:lvl7pPr>
            <a:lvl8pPr marL="2720340" indent="0">
              <a:buNone/>
              <a:defRPr sz="1360" b="1"/>
            </a:lvl8pPr>
            <a:lvl9pPr marL="3108960" indent="0">
              <a:buNone/>
              <a:defRPr sz="13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934778" y="3674110"/>
            <a:ext cx="3304282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5135705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48582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86982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670560"/>
            <a:ext cx="2506801" cy="2346960"/>
          </a:xfrm>
        </p:spPr>
        <p:txBody>
          <a:bodyPr anchor="b"/>
          <a:lstStyle>
            <a:lvl1pPr>
              <a:defRPr sz="27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04282" y="1448226"/>
            <a:ext cx="3934778" cy="7147983"/>
          </a:xfrm>
        </p:spPr>
        <p:txBody>
          <a:bodyPr/>
          <a:lstStyle>
            <a:lvl1pPr>
              <a:defRPr sz="2720"/>
            </a:lvl1pPr>
            <a:lvl2pPr>
              <a:defRPr sz="2380"/>
            </a:lvl2pPr>
            <a:lvl3pPr>
              <a:defRPr sz="204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5365" y="3017520"/>
            <a:ext cx="2506801" cy="5590329"/>
          </a:xfrm>
        </p:spPr>
        <p:txBody>
          <a:bodyPr/>
          <a:lstStyle>
            <a:lvl1pPr marL="0" indent="0">
              <a:buNone/>
              <a:defRPr sz="1360"/>
            </a:lvl1pPr>
            <a:lvl2pPr marL="388620" indent="0">
              <a:buNone/>
              <a:defRPr sz="1190"/>
            </a:lvl2pPr>
            <a:lvl3pPr marL="777240" indent="0">
              <a:buNone/>
              <a:defRPr sz="1020"/>
            </a:lvl3pPr>
            <a:lvl4pPr marL="1165860" indent="0">
              <a:buNone/>
              <a:defRPr sz="850"/>
            </a:lvl4pPr>
            <a:lvl5pPr marL="1554480" indent="0">
              <a:buNone/>
              <a:defRPr sz="850"/>
            </a:lvl5pPr>
            <a:lvl6pPr marL="1943100" indent="0">
              <a:buNone/>
              <a:defRPr sz="850"/>
            </a:lvl6pPr>
            <a:lvl7pPr marL="2331720" indent="0">
              <a:buNone/>
              <a:defRPr sz="850"/>
            </a:lvl7pPr>
            <a:lvl8pPr marL="2720340" indent="0">
              <a:buNone/>
              <a:defRPr sz="850"/>
            </a:lvl8pPr>
            <a:lvl9pPr marL="3108960" indent="0">
              <a:buNone/>
              <a:defRPr sz="8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0258159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670560"/>
            <a:ext cx="2506801" cy="2346960"/>
          </a:xfrm>
        </p:spPr>
        <p:txBody>
          <a:bodyPr anchor="b"/>
          <a:lstStyle>
            <a:lvl1pPr>
              <a:defRPr sz="27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304282" y="1448226"/>
            <a:ext cx="3934778" cy="7147983"/>
          </a:xfrm>
        </p:spPr>
        <p:txBody>
          <a:bodyPr anchor="t"/>
          <a:lstStyle>
            <a:lvl1pPr marL="0" indent="0">
              <a:buNone/>
              <a:defRPr sz="2720"/>
            </a:lvl1pPr>
            <a:lvl2pPr marL="388620" indent="0">
              <a:buNone/>
              <a:defRPr sz="2380"/>
            </a:lvl2pPr>
            <a:lvl3pPr marL="777240" indent="0">
              <a:buNone/>
              <a:defRPr sz="2040"/>
            </a:lvl3pPr>
            <a:lvl4pPr marL="1165860" indent="0">
              <a:buNone/>
              <a:defRPr sz="1700"/>
            </a:lvl4pPr>
            <a:lvl5pPr marL="1554480" indent="0">
              <a:buNone/>
              <a:defRPr sz="1700"/>
            </a:lvl5pPr>
            <a:lvl6pPr marL="1943100" indent="0">
              <a:buNone/>
              <a:defRPr sz="1700"/>
            </a:lvl6pPr>
            <a:lvl7pPr marL="2331720" indent="0">
              <a:buNone/>
              <a:defRPr sz="1700"/>
            </a:lvl7pPr>
            <a:lvl8pPr marL="2720340" indent="0">
              <a:buNone/>
              <a:defRPr sz="1700"/>
            </a:lvl8pPr>
            <a:lvl9pPr marL="3108960" indent="0">
              <a:buNone/>
              <a:defRPr sz="17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5365" y="3017520"/>
            <a:ext cx="2506801" cy="5590329"/>
          </a:xfrm>
        </p:spPr>
        <p:txBody>
          <a:bodyPr/>
          <a:lstStyle>
            <a:lvl1pPr marL="0" indent="0">
              <a:buNone/>
              <a:defRPr sz="1360"/>
            </a:lvl1pPr>
            <a:lvl2pPr marL="388620" indent="0">
              <a:buNone/>
              <a:defRPr sz="1190"/>
            </a:lvl2pPr>
            <a:lvl3pPr marL="777240" indent="0">
              <a:buNone/>
              <a:defRPr sz="1020"/>
            </a:lvl3pPr>
            <a:lvl4pPr marL="1165860" indent="0">
              <a:buNone/>
              <a:defRPr sz="850"/>
            </a:lvl4pPr>
            <a:lvl5pPr marL="1554480" indent="0">
              <a:buNone/>
              <a:defRPr sz="850"/>
            </a:lvl5pPr>
            <a:lvl6pPr marL="1943100" indent="0">
              <a:buNone/>
              <a:defRPr sz="850"/>
            </a:lvl6pPr>
            <a:lvl7pPr marL="2331720" indent="0">
              <a:buNone/>
              <a:defRPr sz="850"/>
            </a:lvl7pPr>
            <a:lvl8pPr marL="2720340" indent="0">
              <a:buNone/>
              <a:defRPr sz="850"/>
            </a:lvl8pPr>
            <a:lvl9pPr marL="3108960" indent="0">
              <a:buNone/>
              <a:defRPr sz="8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116681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34353" y="535519"/>
            <a:ext cx="6703695" cy="194415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4353" y="2677584"/>
            <a:ext cx="6703695" cy="6381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34353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74608" y="9322649"/>
            <a:ext cx="2623185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489258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61490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777240" rtl="0" eaLnBrk="1" latinLnBrk="0" hangingPunct="1">
        <a:lnSpc>
          <a:spcPct val="90000"/>
        </a:lnSpc>
        <a:spcBef>
          <a:spcPct val="0"/>
        </a:spcBef>
        <a:buNone/>
        <a:defRPr sz="37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94310" indent="-194310" algn="l" defTabSz="777240" rtl="0" eaLnBrk="1" latinLnBrk="0" hangingPunct="1">
        <a:lnSpc>
          <a:spcPct val="90000"/>
        </a:lnSpc>
        <a:spcBef>
          <a:spcPts val="850"/>
        </a:spcBef>
        <a:buFont typeface="Arial" panose="020B0604020202020204" pitchFamily="34" charset="0"/>
        <a:buChar char="•"/>
        <a:defRPr sz="2380" kern="1200">
          <a:solidFill>
            <a:schemeClr val="tx1"/>
          </a:solidFill>
          <a:latin typeface="+mn-lt"/>
          <a:ea typeface="+mn-ea"/>
          <a:cs typeface="+mn-cs"/>
        </a:defRPr>
      </a:lvl1pPr>
      <a:lvl2pPr marL="58293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2pPr>
      <a:lvl3pPr marL="97155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36017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4pPr>
      <a:lvl5pPr marL="174879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5pPr>
      <a:lvl6pPr marL="213741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6pPr>
      <a:lvl7pPr marL="252603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7pPr>
      <a:lvl8pPr marL="291465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8pPr>
      <a:lvl9pPr marL="330327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1pPr>
      <a:lvl2pPr marL="38862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2pPr>
      <a:lvl3pPr marL="77724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3pPr>
      <a:lvl4pPr marL="116586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5pPr>
      <a:lvl6pPr marL="194310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6pPr>
      <a:lvl7pPr marL="233172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7pPr>
      <a:lvl8pPr marL="272034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8pPr>
      <a:lvl9pPr marL="310896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Picture 12">
            <a:extLst>
              <a:ext uri="{FF2B5EF4-FFF2-40B4-BE49-F238E27FC236}">
                <a16:creationId xmlns:a16="http://schemas.microsoft.com/office/drawing/2014/main" id="{CCE7385A-F4E1-42C7-AC60-828F98BCAD22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7772400" cy="100584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DD861DC-9E5C-47DA-9E3E-DC4C521E4A8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0305" y="660410"/>
            <a:ext cx="4631789" cy="4961247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F31043E5-C63A-4DBA-934F-63B914F9D649}"/>
              </a:ext>
            </a:extLst>
          </p:cNvPr>
          <p:cNvSpPr txBox="1"/>
          <p:nvPr/>
        </p:nvSpPr>
        <p:spPr>
          <a:xfrm>
            <a:off x="2242075" y="2089371"/>
            <a:ext cx="3065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latin typeface="Bell MT" panose="02020503060305020303" pitchFamily="18" charset="0"/>
              </a:rPr>
              <a:t>This Notebook Belongs To</a:t>
            </a:r>
            <a:endParaRPr lang="en-GB" sz="2000" dirty="0">
              <a:latin typeface="Bell MT" panose="02020503060305020303" pitchFamily="18" charset="0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B80851E4-FE7E-4409-BF76-2F3D5E9618CD}"/>
              </a:ext>
            </a:extLst>
          </p:cNvPr>
          <p:cNvCxnSpPr>
            <a:cxnSpLocks/>
          </p:cNvCxnSpPr>
          <p:nvPr/>
        </p:nvCxnSpPr>
        <p:spPr>
          <a:xfrm>
            <a:off x="2411480" y="2771826"/>
            <a:ext cx="272066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C1DE9F39-68A7-48C7-B77D-6A120E4BAFF1}"/>
              </a:ext>
            </a:extLst>
          </p:cNvPr>
          <p:cNvCxnSpPr>
            <a:cxnSpLocks/>
          </p:cNvCxnSpPr>
          <p:nvPr/>
        </p:nvCxnSpPr>
        <p:spPr>
          <a:xfrm>
            <a:off x="2411480" y="3225884"/>
            <a:ext cx="272066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488618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91717250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6363994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17254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31629635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0012500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6619546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30065108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755078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5373628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4919733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855127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998980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397674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69773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8490086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954998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02352909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417188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4422567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5426698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3628723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74851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6187460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6859007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4931072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28098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9455737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3314304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975432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9626198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350712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6108865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04170322"/>
              </p:ext>
            </p:extLst>
          </p:nvPr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751718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56801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1289533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5690016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4192169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668760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3178194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0639626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405564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684453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7807290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581236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57507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924639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62510280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0859211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115188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685775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16428897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2050584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7027915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442824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232635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300953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6370136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5950774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015087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97443751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6269717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0594884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797761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396337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952422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99666786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54243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11190452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8407461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20964375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74045769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1937611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8504761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7708485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0720396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057597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4607483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3441996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638656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9307354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4685981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774672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1386776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15088977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580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06929398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333321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3852295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47773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831274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169548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0460472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475687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9586923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190994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366110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97738759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571060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71530860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3374083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24428122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1404390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173189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33948055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402274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63409052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5546497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59694252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668112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8232292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5731676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9108395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3126916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81579017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522123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5271152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3059323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4102281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7094211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B329432D-B06C-4C8F-A503-C3AB96479F36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12234" y="7937629"/>
            <a:ext cx="1289041" cy="1580434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19EF23B4-A0D8-40F4-A3AB-DFF51C946C8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1" cy="914398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2753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27538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527539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22297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22305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2229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lang="en-GB"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8806236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</TotalTime>
  <Words>4</Words>
  <Application>Microsoft Office PowerPoint</Application>
  <PresentationFormat>Custom</PresentationFormat>
  <Paragraphs>1</Paragraphs>
  <Slides>121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27" baseType="lpstr">
      <vt:lpstr>Arial</vt:lpstr>
      <vt:lpstr>Bell MT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lastModifiedBy>MasteryTemplates</cp:lastModifiedBy>
  <cp:revision>6</cp:revision>
  <dcterms:created xsi:type="dcterms:W3CDTF">2020-03-11T12:48:19Z</dcterms:created>
  <dcterms:modified xsi:type="dcterms:W3CDTF">2020-03-12T23:49:14Z</dcterms:modified>
</cp:coreProperties>
</file>