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  <p:sldId id="342" r:id="rId88"/>
    <p:sldId id="343" r:id="rId89"/>
    <p:sldId id="344" r:id="rId90"/>
    <p:sldId id="345" r:id="rId91"/>
    <p:sldId id="346" r:id="rId92"/>
    <p:sldId id="347" r:id="rId93"/>
    <p:sldId id="348" r:id="rId94"/>
    <p:sldId id="349" r:id="rId95"/>
    <p:sldId id="350" r:id="rId96"/>
    <p:sldId id="351" r:id="rId97"/>
    <p:sldId id="352" r:id="rId98"/>
    <p:sldId id="353" r:id="rId99"/>
    <p:sldId id="354" r:id="rId100"/>
    <p:sldId id="355" r:id="rId101"/>
    <p:sldId id="356" r:id="rId102"/>
    <p:sldId id="357" r:id="rId103"/>
    <p:sldId id="358" r:id="rId104"/>
    <p:sldId id="359" r:id="rId105"/>
    <p:sldId id="360" r:id="rId106"/>
  </p:sldIdLst>
  <p:sldSz cx="5486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9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214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07" Type="http://schemas.openxmlformats.org/officeDocument/2006/relationships/presProps" Target="presProps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110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theme" Target="theme/theme1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1480" y="1346836"/>
            <a:ext cx="4663440" cy="2865120"/>
          </a:xfrm>
        </p:spPr>
        <p:txBody>
          <a:bodyPr anchor="b"/>
          <a:lstStyle>
            <a:lvl1pPr algn="ct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322446"/>
            <a:ext cx="4114800" cy="1986914"/>
          </a:xfrm>
        </p:spPr>
        <p:txBody>
          <a:bodyPr/>
          <a:lstStyle>
            <a:lvl1pPr marL="0" indent="0" algn="ctr">
              <a:buNone/>
              <a:defRPr sz="1440"/>
            </a:lvl1pPr>
            <a:lvl2pPr marL="274320" indent="0" algn="ctr">
              <a:buNone/>
              <a:defRPr sz="1200"/>
            </a:lvl2pPr>
            <a:lvl3pPr marL="548640" indent="0" algn="ctr">
              <a:buNone/>
              <a:defRPr sz="1080"/>
            </a:lvl3pPr>
            <a:lvl4pPr marL="822960" indent="0" algn="ctr">
              <a:buNone/>
              <a:defRPr sz="960"/>
            </a:lvl4pPr>
            <a:lvl5pPr marL="1097280" indent="0" algn="ctr">
              <a:buNone/>
              <a:defRPr sz="960"/>
            </a:lvl5pPr>
            <a:lvl6pPr marL="1371600" indent="0" algn="ctr">
              <a:buNone/>
              <a:defRPr sz="960"/>
            </a:lvl6pPr>
            <a:lvl7pPr marL="1645920" indent="0" algn="ctr">
              <a:buNone/>
              <a:defRPr sz="960"/>
            </a:lvl7pPr>
            <a:lvl8pPr marL="1920240" indent="0" algn="ctr">
              <a:buNone/>
              <a:defRPr sz="960"/>
            </a:lvl8pPr>
            <a:lvl9pPr marL="2194560" indent="0" algn="ctr">
              <a:buNone/>
              <a:defRPr sz="9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13/03/2020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37209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13/03/2020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8160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26205" y="438150"/>
            <a:ext cx="1183005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7190" y="438150"/>
            <a:ext cx="3480435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13/03/2020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997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13/03/2020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558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333" y="2051688"/>
            <a:ext cx="4732020" cy="3423284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4333" y="5507358"/>
            <a:ext cx="4732020" cy="1800224"/>
          </a:xfrm>
        </p:spPr>
        <p:txBody>
          <a:bodyPr/>
          <a:lstStyle>
            <a:lvl1pPr marL="0" indent="0">
              <a:buNone/>
              <a:defRPr sz="1440">
                <a:solidFill>
                  <a:schemeClr val="tx1"/>
                </a:solidFill>
              </a:defRPr>
            </a:lvl1pPr>
            <a:lvl2pPr marL="27432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548640" indent="0">
              <a:buNone/>
              <a:defRPr sz="1080">
                <a:solidFill>
                  <a:schemeClr val="tx1">
                    <a:tint val="75000"/>
                  </a:schemeClr>
                </a:solidFill>
              </a:defRPr>
            </a:lvl3pPr>
            <a:lvl4pPr marL="82296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4pPr>
            <a:lvl5pPr marL="109728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5pPr>
            <a:lvl6pPr marL="137160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6pPr>
            <a:lvl7pPr marL="164592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7pPr>
            <a:lvl8pPr marL="192024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8pPr>
            <a:lvl9pPr marL="219456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13/03/2020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8070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7190" y="2190750"/>
            <a:ext cx="23317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77490" y="2190750"/>
            <a:ext cx="23317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13/03/2020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54708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438152"/>
            <a:ext cx="47320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7905" y="2017396"/>
            <a:ext cx="2321004" cy="988694"/>
          </a:xfrm>
        </p:spPr>
        <p:txBody>
          <a:bodyPr anchor="b"/>
          <a:lstStyle>
            <a:lvl1pPr marL="0" indent="0">
              <a:buNone/>
              <a:defRPr sz="1440" b="1"/>
            </a:lvl1pPr>
            <a:lvl2pPr marL="274320" indent="0">
              <a:buNone/>
              <a:defRPr sz="1200" b="1"/>
            </a:lvl2pPr>
            <a:lvl3pPr marL="548640" indent="0">
              <a:buNone/>
              <a:defRPr sz="1080" b="1"/>
            </a:lvl3pPr>
            <a:lvl4pPr marL="822960" indent="0">
              <a:buNone/>
              <a:defRPr sz="960" b="1"/>
            </a:lvl4pPr>
            <a:lvl5pPr marL="1097280" indent="0">
              <a:buNone/>
              <a:defRPr sz="960" b="1"/>
            </a:lvl5pPr>
            <a:lvl6pPr marL="1371600" indent="0">
              <a:buNone/>
              <a:defRPr sz="960" b="1"/>
            </a:lvl6pPr>
            <a:lvl7pPr marL="1645920" indent="0">
              <a:buNone/>
              <a:defRPr sz="960" b="1"/>
            </a:lvl7pPr>
            <a:lvl8pPr marL="1920240" indent="0">
              <a:buNone/>
              <a:defRPr sz="960" b="1"/>
            </a:lvl8pPr>
            <a:lvl9pPr marL="2194560" indent="0">
              <a:buNone/>
              <a:defRPr sz="9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905" y="3006090"/>
            <a:ext cx="232100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777490" y="2017396"/>
            <a:ext cx="2332435" cy="988694"/>
          </a:xfrm>
        </p:spPr>
        <p:txBody>
          <a:bodyPr anchor="b"/>
          <a:lstStyle>
            <a:lvl1pPr marL="0" indent="0">
              <a:buNone/>
              <a:defRPr sz="1440" b="1"/>
            </a:lvl1pPr>
            <a:lvl2pPr marL="274320" indent="0">
              <a:buNone/>
              <a:defRPr sz="1200" b="1"/>
            </a:lvl2pPr>
            <a:lvl3pPr marL="548640" indent="0">
              <a:buNone/>
              <a:defRPr sz="1080" b="1"/>
            </a:lvl3pPr>
            <a:lvl4pPr marL="822960" indent="0">
              <a:buNone/>
              <a:defRPr sz="960" b="1"/>
            </a:lvl4pPr>
            <a:lvl5pPr marL="1097280" indent="0">
              <a:buNone/>
              <a:defRPr sz="960" b="1"/>
            </a:lvl5pPr>
            <a:lvl6pPr marL="1371600" indent="0">
              <a:buNone/>
              <a:defRPr sz="960" b="1"/>
            </a:lvl6pPr>
            <a:lvl7pPr marL="1645920" indent="0">
              <a:buNone/>
              <a:defRPr sz="960" b="1"/>
            </a:lvl7pPr>
            <a:lvl8pPr marL="1920240" indent="0">
              <a:buNone/>
              <a:defRPr sz="960" b="1"/>
            </a:lvl8pPr>
            <a:lvl9pPr marL="2194560" indent="0">
              <a:buNone/>
              <a:defRPr sz="9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777490" y="3006090"/>
            <a:ext cx="2332435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13/03/2020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2323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13/03/2020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77313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13/03/2020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1284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548640"/>
            <a:ext cx="1769507" cy="1920240"/>
          </a:xfrm>
        </p:spPr>
        <p:txBody>
          <a:bodyPr anchor="b"/>
          <a:lstStyle>
            <a:lvl1pPr>
              <a:defRPr sz="19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32435" y="1184912"/>
            <a:ext cx="2777490" cy="5848350"/>
          </a:xfrm>
        </p:spPr>
        <p:txBody>
          <a:bodyPr/>
          <a:lstStyle>
            <a:lvl1pPr>
              <a:defRPr sz="1920"/>
            </a:lvl1pPr>
            <a:lvl2pPr>
              <a:defRPr sz="1680"/>
            </a:lvl2pPr>
            <a:lvl3pPr>
              <a:defRPr sz="144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7905" y="2468880"/>
            <a:ext cx="1769507" cy="4573906"/>
          </a:xfrm>
        </p:spPr>
        <p:txBody>
          <a:bodyPr/>
          <a:lstStyle>
            <a:lvl1pPr marL="0" indent="0">
              <a:buNone/>
              <a:defRPr sz="960"/>
            </a:lvl1pPr>
            <a:lvl2pPr marL="274320" indent="0">
              <a:buNone/>
              <a:defRPr sz="840"/>
            </a:lvl2pPr>
            <a:lvl3pPr marL="548640" indent="0">
              <a:buNone/>
              <a:defRPr sz="720"/>
            </a:lvl3pPr>
            <a:lvl4pPr marL="822960" indent="0">
              <a:buNone/>
              <a:defRPr sz="600"/>
            </a:lvl4pPr>
            <a:lvl5pPr marL="1097280" indent="0">
              <a:buNone/>
              <a:defRPr sz="600"/>
            </a:lvl5pPr>
            <a:lvl6pPr marL="1371600" indent="0">
              <a:buNone/>
              <a:defRPr sz="600"/>
            </a:lvl6pPr>
            <a:lvl7pPr marL="1645920" indent="0">
              <a:buNone/>
              <a:defRPr sz="600"/>
            </a:lvl7pPr>
            <a:lvl8pPr marL="1920240" indent="0">
              <a:buNone/>
              <a:defRPr sz="600"/>
            </a:lvl8pPr>
            <a:lvl9pPr marL="2194560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13/03/2020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92955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548640"/>
            <a:ext cx="1769507" cy="1920240"/>
          </a:xfrm>
        </p:spPr>
        <p:txBody>
          <a:bodyPr anchor="b"/>
          <a:lstStyle>
            <a:lvl1pPr>
              <a:defRPr sz="19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32435" y="1184912"/>
            <a:ext cx="2777490" cy="5848350"/>
          </a:xfrm>
        </p:spPr>
        <p:txBody>
          <a:bodyPr anchor="t"/>
          <a:lstStyle>
            <a:lvl1pPr marL="0" indent="0">
              <a:buNone/>
              <a:defRPr sz="1920"/>
            </a:lvl1pPr>
            <a:lvl2pPr marL="274320" indent="0">
              <a:buNone/>
              <a:defRPr sz="1680"/>
            </a:lvl2pPr>
            <a:lvl3pPr marL="548640" indent="0">
              <a:buNone/>
              <a:defRPr sz="1440"/>
            </a:lvl3pPr>
            <a:lvl4pPr marL="822960" indent="0">
              <a:buNone/>
              <a:defRPr sz="1200"/>
            </a:lvl4pPr>
            <a:lvl5pPr marL="1097280" indent="0">
              <a:buNone/>
              <a:defRPr sz="1200"/>
            </a:lvl5pPr>
            <a:lvl6pPr marL="1371600" indent="0">
              <a:buNone/>
              <a:defRPr sz="1200"/>
            </a:lvl6pPr>
            <a:lvl7pPr marL="1645920" indent="0">
              <a:buNone/>
              <a:defRPr sz="1200"/>
            </a:lvl7pPr>
            <a:lvl8pPr marL="1920240" indent="0">
              <a:buNone/>
              <a:defRPr sz="1200"/>
            </a:lvl8pPr>
            <a:lvl9pPr marL="2194560" indent="0">
              <a:buNone/>
              <a:defRPr sz="1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7905" y="2468880"/>
            <a:ext cx="1769507" cy="4573906"/>
          </a:xfrm>
        </p:spPr>
        <p:txBody>
          <a:bodyPr/>
          <a:lstStyle>
            <a:lvl1pPr marL="0" indent="0">
              <a:buNone/>
              <a:defRPr sz="960"/>
            </a:lvl1pPr>
            <a:lvl2pPr marL="274320" indent="0">
              <a:buNone/>
              <a:defRPr sz="840"/>
            </a:lvl2pPr>
            <a:lvl3pPr marL="548640" indent="0">
              <a:buNone/>
              <a:defRPr sz="720"/>
            </a:lvl3pPr>
            <a:lvl4pPr marL="822960" indent="0">
              <a:buNone/>
              <a:defRPr sz="600"/>
            </a:lvl4pPr>
            <a:lvl5pPr marL="1097280" indent="0">
              <a:buNone/>
              <a:defRPr sz="600"/>
            </a:lvl5pPr>
            <a:lvl6pPr marL="1371600" indent="0">
              <a:buNone/>
              <a:defRPr sz="600"/>
            </a:lvl6pPr>
            <a:lvl7pPr marL="1645920" indent="0">
              <a:buNone/>
              <a:defRPr sz="600"/>
            </a:lvl7pPr>
            <a:lvl8pPr marL="1920240" indent="0">
              <a:buNone/>
              <a:defRPr sz="600"/>
            </a:lvl8pPr>
            <a:lvl9pPr marL="2194560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13/03/2020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0992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7190" y="438152"/>
            <a:ext cx="47320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7190" y="2190750"/>
            <a:ext cx="47320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7190" y="7627622"/>
            <a:ext cx="12344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AF9FAE-1DD0-4C0A-B7AF-983E5F28916B}" type="datetimeFigureOut">
              <a:rPr lang="en-GB" smtClean="0"/>
              <a:t>13/03/2020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17370" y="7627622"/>
            <a:ext cx="18516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74770" y="7627622"/>
            <a:ext cx="12344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8268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48640" rtl="0" eaLnBrk="1" latinLnBrk="0" hangingPunct="1">
        <a:lnSpc>
          <a:spcPct val="90000"/>
        </a:lnSpc>
        <a:spcBef>
          <a:spcPct val="0"/>
        </a:spcBef>
        <a:buNone/>
        <a:defRPr sz="2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7160" indent="-137160" algn="l" defTabSz="54864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6012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4pPr>
      <a:lvl5pPr marL="123444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6pPr>
      <a:lvl7pPr marL="178308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1pPr>
      <a:lvl2pPr marL="27432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3pPr>
      <a:lvl4pPr marL="82296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6pPr>
      <a:lvl7pPr marL="164592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8pPr>
      <a:lvl9pPr marL="219456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39F005A7-6385-4F6D-8536-E2C49A2A25D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86400" cy="8229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2EF6364-A070-4991-9515-AAC4148005CA}"/>
              </a:ext>
            </a:extLst>
          </p:cNvPr>
          <p:cNvSpPr txBox="1"/>
          <p:nvPr/>
        </p:nvSpPr>
        <p:spPr>
          <a:xfrm>
            <a:off x="1648225" y="1595096"/>
            <a:ext cx="21899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Bell MT" panose="02020503060305020303" pitchFamily="18" charset="0"/>
              </a:rPr>
              <a:t>This Ledger Belongs To</a:t>
            </a:r>
            <a:endParaRPr lang="en-GB" sz="1400" dirty="0">
              <a:latin typeface="Bell MT" panose="02020503060305020303" pitchFamily="18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A508A1B-C8B7-4F4E-91A9-6FA63409BF9E}"/>
              </a:ext>
            </a:extLst>
          </p:cNvPr>
          <p:cNvCxnSpPr>
            <a:cxnSpLocks/>
          </p:cNvCxnSpPr>
          <p:nvPr/>
        </p:nvCxnSpPr>
        <p:spPr>
          <a:xfrm>
            <a:off x="1702014" y="2216636"/>
            <a:ext cx="185953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E6A45B4-3E0A-4592-9E9D-F1797BF7E256}"/>
              </a:ext>
            </a:extLst>
          </p:cNvPr>
          <p:cNvCxnSpPr>
            <a:cxnSpLocks/>
          </p:cNvCxnSpPr>
          <p:nvPr/>
        </p:nvCxnSpPr>
        <p:spPr>
          <a:xfrm>
            <a:off x="1709698" y="2530400"/>
            <a:ext cx="185953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2B138BFC-46C1-48C7-892C-D7E1BCAE4F8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653" y="4648095"/>
            <a:ext cx="3756257" cy="258242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56914A9-CC7D-410E-A32E-C8B2B9C15EF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841" y="432890"/>
            <a:ext cx="3192716" cy="3419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48861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2204002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9742971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1724812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727221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3926472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6859906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0420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39083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7715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3527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3885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15269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42504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75179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40716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56139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0470506"/>
              </p:ext>
            </p:extLst>
          </p:nvPr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1134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50483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42756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403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326522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320877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247717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424463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82455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64065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14267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114225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922959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195059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09188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354328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244383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857498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092903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431508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075256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10347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518632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890735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77059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098565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898116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26580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422806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646112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453898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64803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519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531314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45328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802496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219466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445674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208466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4774341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7296849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4761654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558467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08542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0369644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2690194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4456960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1290054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957042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8380703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5825616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292967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4104523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3268743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29213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010035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9440804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7603701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5291417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8596563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5540538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8665291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2739125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5137562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3272910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68765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8388966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4097718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3079422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9802718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9010884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7371899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370404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3121262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261315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9192582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63103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041288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460452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0471878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2519417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0897073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4960886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0985478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079307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8482589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6774215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5ACA015-9964-40CD-8029-0434AA0C1F0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15568"/>
          <a:ext cx="4572000" cy="66568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1742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581114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828942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846034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119499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824669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7B9072B-6B28-4A67-912F-C45DB381A6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527" y="501435"/>
            <a:ext cx="828942" cy="569898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9DF0A-1C97-498F-BEF4-64DC7290FA03}"/>
              </a:ext>
            </a:extLst>
          </p:cNvPr>
          <p:cNvSpPr/>
          <p:nvPr/>
        </p:nvSpPr>
        <p:spPr>
          <a:xfrm>
            <a:off x="457200" y="624185"/>
            <a:ext cx="1717705" cy="2050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39836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</TotalTime>
  <Words>836</Words>
  <Application>Microsoft Office PowerPoint</Application>
  <PresentationFormat>Custom</PresentationFormat>
  <Paragraphs>729</Paragraphs>
  <Slides>105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105</vt:i4>
      </vt:variant>
    </vt:vector>
  </HeadingPairs>
  <TitlesOfParts>
    <vt:vector size="110" baseType="lpstr">
      <vt:lpstr>Arial</vt:lpstr>
      <vt:lpstr>Bell MT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MasteryTemplates</cp:lastModifiedBy>
  <cp:revision>6</cp:revision>
  <dcterms:created xsi:type="dcterms:W3CDTF">2020-03-11T12:48:19Z</dcterms:created>
  <dcterms:modified xsi:type="dcterms:W3CDTF">2020-03-13T00:28:26Z</dcterms:modified>
</cp:coreProperties>
</file>