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417" r:id="rId3"/>
    <p:sldId id="418" r:id="rId4"/>
    <p:sldId id="257" r:id="rId5"/>
    <p:sldId id="419" r:id="rId6"/>
    <p:sldId id="258" r:id="rId7"/>
    <p:sldId id="420" r:id="rId8"/>
    <p:sldId id="259" r:id="rId9"/>
    <p:sldId id="421" r:id="rId10"/>
    <p:sldId id="260" r:id="rId11"/>
    <p:sldId id="422" r:id="rId12"/>
    <p:sldId id="261" r:id="rId13"/>
    <p:sldId id="362" r:id="rId14"/>
    <p:sldId id="262" r:id="rId15"/>
    <p:sldId id="363" r:id="rId16"/>
    <p:sldId id="263" r:id="rId17"/>
    <p:sldId id="364" r:id="rId18"/>
    <p:sldId id="264" r:id="rId19"/>
    <p:sldId id="365" r:id="rId20"/>
    <p:sldId id="265" r:id="rId21"/>
    <p:sldId id="366" r:id="rId22"/>
    <p:sldId id="266" r:id="rId23"/>
    <p:sldId id="367" r:id="rId24"/>
    <p:sldId id="267" r:id="rId25"/>
    <p:sldId id="368" r:id="rId26"/>
    <p:sldId id="268" r:id="rId27"/>
    <p:sldId id="369" r:id="rId28"/>
    <p:sldId id="269" r:id="rId29"/>
    <p:sldId id="370" r:id="rId30"/>
    <p:sldId id="270" r:id="rId31"/>
    <p:sldId id="371" r:id="rId32"/>
    <p:sldId id="271" r:id="rId33"/>
    <p:sldId id="372" r:id="rId34"/>
    <p:sldId id="272" r:id="rId35"/>
    <p:sldId id="373" r:id="rId36"/>
    <p:sldId id="273" r:id="rId37"/>
    <p:sldId id="374" r:id="rId38"/>
    <p:sldId id="274" r:id="rId39"/>
    <p:sldId id="375" r:id="rId40"/>
    <p:sldId id="275" r:id="rId41"/>
    <p:sldId id="376" r:id="rId42"/>
    <p:sldId id="276" r:id="rId43"/>
    <p:sldId id="377" r:id="rId44"/>
    <p:sldId id="277" r:id="rId45"/>
    <p:sldId id="378" r:id="rId46"/>
    <p:sldId id="278" r:id="rId47"/>
    <p:sldId id="379" r:id="rId48"/>
    <p:sldId id="279" r:id="rId49"/>
    <p:sldId id="380" r:id="rId50"/>
    <p:sldId id="280" r:id="rId51"/>
    <p:sldId id="381" r:id="rId52"/>
    <p:sldId id="281" r:id="rId53"/>
    <p:sldId id="382" r:id="rId54"/>
    <p:sldId id="282" r:id="rId55"/>
    <p:sldId id="383" r:id="rId56"/>
    <p:sldId id="283" r:id="rId57"/>
    <p:sldId id="384" r:id="rId58"/>
    <p:sldId id="284" r:id="rId59"/>
    <p:sldId id="385" r:id="rId60"/>
    <p:sldId id="285" r:id="rId61"/>
    <p:sldId id="386" r:id="rId62"/>
    <p:sldId id="286" r:id="rId63"/>
    <p:sldId id="387" r:id="rId64"/>
    <p:sldId id="287" r:id="rId65"/>
    <p:sldId id="388" r:id="rId66"/>
    <p:sldId id="288" r:id="rId67"/>
    <p:sldId id="389" r:id="rId68"/>
    <p:sldId id="289" r:id="rId69"/>
    <p:sldId id="390" r:id="rId70"/>
    <p:sldId id="290" r:id="rId71"/>
    <p:sldId id="391" r:id="rId72"/>
    <p:sldId id="291" r:id="rId73"/>
    <p:sldId id="392" r:id="rId74"/>
    <p:sldId id="292" r:id="rId75"/>
    <p:sldId id="393" r:id="rId76"/>
    <p:sldId id="293" r:id="rId77"/>
    <p:sldId id="394" r:id="rId78"/>
    <p:sldId id="294" r:id="rId79"/>
    <p:sldId id="395" r:id="rId80"/>
    <p:sldId id="295" r:id="rId81"/>
    <p:sldId id="396" r:id="rId82"/>
    <p:sldId id="296" r:id="rId83"/>
    <p:sldId id="397" r:id="rId84"/>
    <p:sldId id="297" r:id="rId85"/>
    <p:sldId id="398" r:id="rId86"/>
    <p:sldId id="298" r:id="rId87"/>
    <p:sldId id="399" r:id="rId88"/>
    <p:sldId id="299" r:id="rId89"/>
    <p:sldId id="400" r:id="rId90"/>
    <p:sldId id="300" r:id="rId91"/>
    <p:sldId id="401" r:id="rId92"/>
    <p:sldId id="301" r:id="rId93"/>
    <p:sldId id="402" r:id="rId94"/>
    <p:sldId id="302" r:id="rId95"/>
    <p:sldId id="403" r:id="rId96"/>
    <p:sldId id="303" r:id="rId97"/>
    <p:sldId id="404" r:id="rId98"/>
    <p:sldId id="304" r:id="rId99"/>
    <p:sldId id="405" r:id="rId100"/>
    <p:sldId id="305" r:id="rId101"/>
    <p:sldId id="406" r:id="rId102"/>
    <p:sldId id="306" r:id="rId103"/>
    <p:sldId id="407" r:id="rId104"/>
    <p:sldId id="307" r:id="rId105"/>
    <p:sldId id="408" r:id="rId106"/>
    <p:sldId id="308" r:id="rId107"/>
    <p:sldId id="409" r:id="rId108"/>
    <p:sldId id="309" r:id="rId109"/>
    <p:sldId id="410" r:id="rId110"/>
    <p:sldId id="310" r:id="rId111"/>
    <p:sldId id="411" r:id="rId112"/>
    <p:sldId id="311" r:id="rId113"/>
    <p:sldId id="412" r:id="rId114"/>
    <p:sldId id="312" r:id="rId115"/>
    <p:sldId id="413" r:id="rId116"/>
    <p:sldId id="313" r:id="rId117"/>
    <p:sldId id="414" r:id="rId118"/>
    <p:sldId id="314" r:id="rId119"/>
    <p:sldId id="415" r:id="rId120"/>
    <p:sldId id="315" r:id="rId121"/>
    <p:sldId id="416" r:id="rId12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1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7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71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901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80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0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87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372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24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09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7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996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99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A7835-24E0-438F-9DCE-4C83C8C7B3B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B198C-E709-48EF-9797-5108EB2903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96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15AFB6-C90D-4882-AAA0-AB0B9B947D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71602" y="1371601"/>
            <a:ext cx="8229603" cy="548640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1201026" y="2013781"/>
            <a:ext cx="30843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0F2A046-50D4-4F42-AEB7-396C8B577C64}"/>
              </a:ext>
            </a:extLst>
          </p:cNvPr>
          <p:cNvSpPr txBox="1"/>
          <p:nvPr/>
        </p:nvSpPr>
        <p:spPr>
          <a:xfrm>
            <a:off x="1286136" y="996760"/>
            <a:ext cx="2914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French Script MT" panose="03020402040607040605" pitchFamily="66" charset="0"/>
              </a:rPr>
              <a:t>This Journal Belongs To</a:t>
            </a:r>
            <a:endParaRPr lang="en-GB" sz="28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140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65BB7BA-23FC-494F-AC87-79A6192AC2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86939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The best place to cry is on a mother’s arms. </a:t>
            </a:r>
          </a:p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– Jodi Picoult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70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82AD24E-1D53-499E-A39F-78E995D45E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35284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There is no way to be a perfect mother, and a million ways to be a good one. —Jill Churchill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85576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39312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083A79DC-D0DC-43C8-A836-CF088DB079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28361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Motherhood: All love begins and ends there.  —Robert Browning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14425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65066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6192AC22-A6A2-471E-95FC-C94535D488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28361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Any mother could perform the jobs of several air-traffic controllers with ease. —Lisa </a:t>
            </a:r>
            <a:r>
              <a:rPr lang="en-US" sz="2000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Alther</a:t>
            </a:r>
            <a:endParaRPr lang="en-US" sz="20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98607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45024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032EC65-43BB-42B7-ACBE-41B95A7CE3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28361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 is a person who, seeing there are only four </a:t>
            </a:r>
          </a:p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pieces of pie for five people, promptly announces she </a:t>
            </a:r>
          </a:p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never did care for pie. —</a:t>
            </a:r>
            <a:r>
              <a:rPr lang="en-US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Tenneva</a:t>
            </a:r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 Jordan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0393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981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0E921454-F587-48E2-AD39-282C587869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54329" y="39133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An ounce of mother is worth a ton of priest. —Spanish Proverb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09500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373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54471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6A073AB5-E6FB-48BE-BF4C-C0CC93FCFF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 mom forgives us all our faults, not to mention one or two we don’t even have. —Robert Brault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76135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82887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F8F9810A-9CF5-460B-ADB9-E59EFEE4C2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In the end, mothers are always right. No one else tells the truth. —Randy Susan Meyers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235227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372030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8492A74-215D-42FD-80DD-5C9230D263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54329" y="387969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God could not be everywhere, and therefore he made mothers. —Rudyard Kipling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570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109827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4E28425-BB8D-4F99-AE10-8584218EB7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We have a secret in our culture, and it’s not that birth is painful. It’s that women are strong. —Laura </a:t>
            </a:r>
            <a:r>
              <a:rPr lang="en-US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Stavoe</a:t>
            </a:r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 Harm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10432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31280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819DD3D-4C91-49DB-B2AA-E05BC496B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It’s not easy being a mother. If it were, fathers would do it. —The Golden Girls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58214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892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EC1F045F-0212-4F46-AF97-2F38A0DFA0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1133968" y="521008"/>
            <a:ext cx="4093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Mother’s love is peace. – Erich Fromm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107001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8040A7D-0D5C-4182-974B-03396CAA6E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The phrase ’working mother’ is redundant. —Jane </a:t>
            </a:r>
            <a:r>
              <a:rPr lang="en-US" sz="2000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Sellman</a:t>
            </a:r>
            <a:endParaRPr lang="en-US" sz="20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289914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211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4838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4F474F3-F458-4293-A148-177BC486B1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54575" y="440191"/>
            <a:ext cx="409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The truth is that no matter how old we are, as long as our mothers are alive, we want our mother. – Goldie Hawn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323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54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0D0D602-609B-49C7-9A6F-FFD24BCC93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0941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 understands what a child does not say. – Jewish Proverb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52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7504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069C2EDA-6979-455E-BCD6-5C80FF5F37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28361" y="40941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Mom is the most unconditionally loving person </a:t>
            </a:r>
          </a:p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I will ever know. – Rashida Jones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256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105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827754-E68A-4BB8-843D-2A0673ADF9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89460" y="387969"/>
            <a:ext cx="3785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You don’t have to be famous. You just have to make your mother proud of you. – Meryl Streep</a:t>
            </a:r>
            <a:endParaRPr lang="en-GB" sz="20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473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044E100-4276-4A9E-A440-18380BE42C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39133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mother’s arms are more comforting than anyone else’s. – Princess Diana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3614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595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16BDBC8-AFA3-4C4C-94E7-A7E0FFCC37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If love is as sweet as a flower, then my mother is that sweet flower of love. – Stevie Wonder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6642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2897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ED3CA7F8-569B-4C62-87D6-8718CEE63F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My mother, she is beautiful, softened at the edges, and tempered with a spine of steel. I want to grow old and be like her. – Jodi Picoult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472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5001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85EC11F-B294-4DF6-AE7E-3EFBF88039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445274"/>
            <a:ext cx="409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 can take the place of all others, but whose place no one else can take. – Anna, </a:t>
            </a:r>
            <a:r>
              <a:rPr lang="en-US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Siolhan</a:t>
            </a:r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, and Jack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2520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2351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BD37832-6D89-4783-84C7-8179C34F88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54575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There will be so many times you feel like you’ve failed, but in the eyes, heart and mind of your child you are Super Mom. – Stephanie </a:t>
            </a:r>
            <a:r>
              <a:rPr lang="en-US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Precourt</a:t>
            </a:r>
            <a:endParaRPr lang="en-US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3380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031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080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0D819B7-5951-443C-99C9-7979EAF7D6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54575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Mom, thank you for always being there for me. Not just when I needed you, but for when I needed you most. – Vicki Reece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9517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9279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D48BC84-FAF1-4F94-A09F-00714CD14D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387969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The loveliest masterpiece of the heart of God is the heart of a mother. – St. Therese of Lisieux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5527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7346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CACE7BC-3B24-452C-9B90-2CBEF8279E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54575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Mothers and their children are in a category all their own. There’s no bond so strong in the entire world. – Gail </a:t>
            </a:r>
            <a:r>
              <a:rPr lang="en-US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Tsukiyama</a:t>
            </a:r>
            <a:endParaRPr lang="en-US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906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610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0D55DFCF-1548-439F-8561-8267698BFC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All that I am, or ever hope to be, I owe to my</a:t>
            </a:r>
          </a:p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 angel mother. – Abraham Lincoln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48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697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EE3A0C2-3C19-4363-81F1-D0D52DFA3D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I can imagine no heroism greater than motherhood. – Lance Conrad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917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923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1A420B58-68EF-4E00-A136-91D678BD40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289153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Successful mothers are not the ones that have never struggled, they are the ones that never give up, despite the struggles. – Sharon Jaynes</a:t>
            </a:r>
            <a:endParaRPr lang="en-GB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0847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A5AE303-B13A-47F0-8010-64887163E4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54575" y="418746"/>
            <a:ext cx="409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When you are looking at your mother, you are looking at the purest love you will ever know. —Charley </a:t>
            </a:r>
            <a:r>
              <a:rPr lang="en-US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Benetto</a:t>
            </a:r>
            <a:endParaRPr lang="en-US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11805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3814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14BB0206-E481-4A62-8823-41007F17E0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40191"/>
            <a:ext cx="409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Mother is the heartbeat in the home; and without her, </a:t>
            </a:r>
          </a:p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there seems to be no heartthrob. —Leroy Brownlow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6800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6853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3A8A78E-9725-4F2E-8E58-24B11175A8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40191"/>
            <a:ext cx="409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Mothers are like glue. Even when you can’t see them, they’re still holding the family together. —Susan Gale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7854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4605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6B22E725-3CF6-468F-89A2-574CACB001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My Mother: She is beautiful, softened at the edges and tempered with a spine of steel. I want to grow old and be like her.  —Jodi Picoult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1966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39632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CB65FF-685E-4123-B46E-463EC476C0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54575" y="40941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Mother is the name for God in the lips and hearts </a:t>
            </a:r>
          </a:p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of little children. —William Makepeace Thackeray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4210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97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2857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F20A8ED-DFE6-48C7-876E-366D2B2DF1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64809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The influence of a mother in the lives of her children is beyond calculation. —James E. Faust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1069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3818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CB2C016-10D3-41BE-BC77-101B5FA45C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54575" y="418746"/>
            <a:ext cx="409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It may be possible to gild pure gold, but who can make </a:t>
            </a:r>
          </a:p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his mother more beautiful? —Mahatma Gandhi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1670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7469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334064E-7782-4F4B-B4DA-869119B3EA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There is no role in life that is more essential than that of motherhood. —Elder M. Russell Ballard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1769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4203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2FFD656-0685-471E-8CA6-39023AA5D3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66768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Youth fades; love droops; the leaves of friendship fall; A mother’s secret hope outlives them all. —Oliver Wendell Holmes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36575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043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67EFA462-91D2-4EC7-8A3D-E916D41885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Only mothers can think of the future because they give birth to it in their children. —Maxim </a:t>
            </a:r>
            <a:r>
              <a:rPr lang="en-US" sz="2000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Grosky</a:t>
            </a:r>
            <a:endParaRPr lang="en-US" sz="20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01708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168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1B266EBA-6AEA-4B36-978F-31F49CCA07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God could not be everywhere, and therefore he made mothers. – Rudyard Kipling</a:t>
            </a:r>
            <a:endParaRPr lang="en-GB" sz="20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463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6752EE0-DBD1-4387-A568-7F8BC106DD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40941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My mother was my role model before I even knew what that word was. —Lisa Leslie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9023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6797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E1BB9F0-5187-477F-8508-8981900597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54329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To describe my mother would be to write about a hurricane in its perfect power. —Maya Angelou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44051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01828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FD70C41C-5E48-4B55-9A0C-02793F7AF6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54575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Motherhood is the biggest gamble in the world. It is the glorious life force. It’s huge and scary – it’s an act of infinite optimism. —Gilda Radner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85931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6496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6F256CD-F70A-4C25-9D45-DE35BA66FE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28361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My mother is a walking miracle. —Leonardo DiCaprio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409517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077839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E4FAD05-84D5-4C57-BB13-1CC2733BCB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 understands what a child does not say. —Jewish proverb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36546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872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15758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6405BDC-5D85-4D0D-97F2-BBA9C6A71D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28361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Mother: the most beautiful word on the lips of mankind. —</a:t>
            </a:r>
            <a:r>
              <a:rPr lang="en-US" sz="2000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Kahil</a:t>
            </a:r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 Gibran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6939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02118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D9EA0B7-64B1-4653-8F6A-62338EAB7B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48701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There is no influence so powerful as that of the mother. —Sara Josepha Hale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81853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66200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53AAEEC-A2AA-4829-8159-6405763B53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28361" y="39133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All that I am, or ever hope to be, I owe to my </a:t>
            </a:r>
          </a:p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angel mother. —Abraham Lincoln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70475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053316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AFDF6A0-5263-4985-99A2-F8B98E05F1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0941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 is the one who fills your heart in the first place. —Amy Tan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8943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35045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3237C8A-E457-43B3-987F-76780C1AA6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54329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Mother is one to whom you hurry when you are troubled. —Emily Dickinson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71849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478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7286801-8DD7-494F-A65C-45A28BEF2E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54329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Motherhood: All love begins and ends there. – Robert Browning</a:t>
            </a:r>
            <a:endParaRPr lang="en-GB" sz="20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41085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F04B0406-E2DD-47D5-803B-E281BD74AC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54329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mother’s love is more beautiful than any fresh flower. —Debasish </a:t>
            </a:r>
            <a:r>
              <a:rPr lang="en-US" sz="2000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Mridha</a:t>
            </a:r>
            <a:endParaRPr lang="en-US" sz="20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95430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93095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F677484-3E36-466B-8575-72F0549F8F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mother’s arms are made of tenderness and children sleep soundly in them. —Victor Hugo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6743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49843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1C7E721-9BEF-4E02-8222-3CDAC3DC84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40191"/>
            <a:ext cx="409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 is she who can take the place of all others but whose place no one else can take. —Cardinal </a:t>
            </a:r>
            <a:r>
              <a:rPr lang="en-US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Mermillod</a:t>
            </a:r>
            <a:endParaRPr lang="en-US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13237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43785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F41A89C-0B1C-4749-BC9E-2A895F4ACC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308130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A mother’s happiness is like a beacon, lighting up the </a:t>
            </a:r>
          </a:p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future but reflected also on the past in the guise of fond memories. —</a:t>
            </a:r>
            <a:r>
              <a:rPr lang="en-US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Honore</a:t>
            </a:r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 de Balzac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6376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40691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4981C66-B7D0-44C1-BF94-8C39120E60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96523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The art of mothering is to teach the art of living to children. —Elaine Heffner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18774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809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43056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BBAA5DC-07DB-440C-B7D5-B6BD95BDCF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28361" y="301692"/>
            <a:ext cx="409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In the mother’s eyes, her smile, her stroking touch, </a:t>
            </a:r>
          </a:p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the child reads the message: ‘You are there!’ </a:t>
            </a:r>
          </a:p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—Adrienne Rich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387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5668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8EE5C34-0E16-4826-83AA-443EE5A466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928361" y="425338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If love is as sweet as a flower, then my mother is that sweet flower of love. —Stevie Wonder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17533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39572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7AF8FFE-D489-4A38-A11B-5AAEA7CB1D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39133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Mother’s love is peace. It need not be acquired, it need not be deserved. —Erich Fromm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793066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50926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2AEA313-2030-4FFC-B2CB-FE638AFAAD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735284" y="418746"/>
            <a:ext cx="4093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French Script MT" panose="03020402040607040605" pitchFamily="66" charset="0"/>
              </a:rPr>
              <a:t>Being a full-time mother is one of the highest salaried jobs since the payment is pure love. —Mildred B. Vermont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64700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26134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C10899C-CBF3-4C35-9157-FE07B6458F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84" r="26405"/>
          <a:stretch/>
        </p:blipFill>
        <p:spPr>
          <a:xfrm rot="5400000">
            <a:off x="-1371600" y="1371605"/>
            <a:ext cx="8229599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928361" y="224536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928361" y="255571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928361" y="28715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928361" y="31819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928361" y="34922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9EF2C46-50A1-46D3-9DDF-12999331091E}"/>
              </a:ext>
            </a:extLst>
          </p:cNvPr>
          <p:cNvCxnSpPr>
            <a:cxnSpLocks/>
          </p:cNvCxnSpPr>
          <p:nvPr/>
        </p:nvCxnSpPr>
        <p:spPr>
          <a:xfrm>
            <a:off x="928361" y="3801437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5A36F7-64EB-4638-8E28-CEB64B1DC6B5}"/>
              </a:ext>
            </a:extLst>
          </p:cNvPr>
          <p:cNvCxnSpPr>
            <a:cxnSpLocks/>
          </p:cNvCxnSpPr>
          <p:nvPr/>
        </p:nvCxnSpPr>
        <p:spPr>
          <a:xfrm>
            <a:off x="928361" y="4111779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DD29FD-E3D7-4F73-987B-F33AE784A393}"/>
              </a:ext>
            </a:extLst>
          </p:cNvPr>
          <p:cNvCxnSpPr>
            <a:cxnSpLocks/>
          </p:cNvCxnSpPr>
          <p:nvPr/>
        </p:nvCxnSpPr>
        <p:spPr>
          <a:xfrm>
            <a:off x="928361" y="4422121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04CD3-FA4F-4E2A-A322-B12272F8E2C6}"/>
              </a:ext>
            </a:extLst>
          </p:cNvPr>
          <p:cNvCxnSpPr>
            <a:cxnSpLocks/>
          </p:cNvCxnSpPr>
          <p:nvPr/>
        </p:nvCxnSpPr>
        <p:spPr>
          <a:xfrm>
            <a:off x="928361" y="4732463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4E7029-D4F5-4EFE-A0F8-084EE7154F4C}"/>
              </a:ext>
            </a:extLst>
          </p:cNvPr>
          <p:cNvCxnSpPr>
            <a:cxnSpLocks/>
          </p:cNvCxnSpPr>
          <p:nvPr/>
        </p:nvCxnSpPr>
        <p:spPr>
          <a:xfrm>
            <a:off x="928361" y="5042152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CBB2F9-6D0C-4007-BD70-7AE01ACC4533}"/>
              </a:ext>
            </a:extLst>
          </p:cNvPr>
          <p:cNvCxnSpPr>
            <a:cxnSpLocks/>
          </p:cNvCxnSpPr>
          <p:nvPr/>
        </p:nvCxnSpPr>
        <p:spPr>
          <a:xfrm>
            <a:off x="928361" y="5352494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D41F77-4AE4-4CA0-8D1A-B1873A2471E5}"/>
              </a:ext>
            </a:extLst>
          </p:cNvPr>
          <p:cNvCxnSpPr>
            <a:cxnSpLocks/>
          </p:cNvCxnSpPr>
          <p:nvPr/>
        </p:nvCxnSpPr>
        <p:spPr>
          <a:xfrm>
            <a:off x="928361" y="566283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29B6690-DAC0-4C8E-8C55-A0DAD055B46E}"/>
              </a:ext>
            </a:extLst>
          </p:cNvPr>
          <p:cNvCxnSpPr>
            <a:cxnSpLocks/>
          </p:cNvCxnSpPr>
          <p:nvPr/>
        </p:nvCxnSpPr>
        <p:spPr>
          <a:xfrm>
            <a:off x="928361" y="5973178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DDE7226-7604-42A4-8535-1602C119A378}"/>
              </a:ext>
            </a:extLst>
          </p:cNvPr>
          <p:cNvCxnSpPr>
            <a:cxnSpLocks/>
          </p:cNvCxnSpPr>
          <p:nvPr/>
        </p:nvCxnSpPr>
        <p:spPr>
          <a:xfrm>
            <a:off x="928361" y="6279125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croll: Horizontal 46">
            <a:extLst>
              <a:ext uri="{FF2B5EF4-FFF2-40B4-BE49-F238E27FC236}">
                <a16:creationId xmlns:a16="http://schemas.microsoft.com/office/drawing/2014/main" id="{285961FD-F193-4299-ADA6-6ED1853EF517}"/>
              </a:ext>
            </a:extLst>
          </p:cNvPr>
          <p:cNvSpPr/>
          <p:nvPr/>
        </p:nvSpPr>
        <p:spPr>
          <a:xfrm>
            <a:off x="811656" y="226525"/>
            <a:ext cx="3863083" cy="1073665"/>
          </a:xfrm>
          <a:prstGeom prst="horizontalScroll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0268AE-9551-4B42-8C5E-06B211DD2B7E}"/>
              </a:ext>
            </a:extLst>
          </p:cNvPr>
          <p:cNvSpPr txBox="1"/>
          <p:nvPr/>
        </p:nvSpPr>
        <p:spPr>
          <a:xfrm>
            <a:off x="811656" y="409414"/>
            <a:ext cx="40936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French Script MT" panose="03020402040607040605" pitchFamily="66" charset="0"/>
              </a:rPr>
              <a:t>When you look at your mother, you are looking at the purest love you will ever know. —Mitch </a:t>
            </a:r>
            <a:r>
              <a:rPr lang="en-US" sz="2000" dirty="0" err="1">
                <a:solidFill>
                  <a:schemeClr val="bg1"/>
                </a:solidFill>
                <a:latin typeface="French Script MT" panose="03020402040607040605" pitchFamily="66" charset="0"/>
              </a:rPr>
              <a:t>Albom</a:t>
            </a:r>
            <a:endParaRPr lang="en-US" sz="20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928361" y="1936296"/>
            <a:ext cx="370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0122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8318B-89C9-43E1-9618-EF0D85EB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38" t="15503" r="24470" b="15503"/>
          <a:stretch/>
        </p:blipFill>
        <p:spPr>
          <a:xfrm rot="5400000">
            <a:off x="-1399196" y="1403830"/>
            <a:ext cx="8284791" cy="54864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46D4BE-DB94-4FBC-B71D-5D34EC1BFC3D}"/>
              </a:ext>
            </a:extLst>
          </p:cNvPr>
          <p:cNvCxnSpPr>
            <a:cxnSpLocks/>
          </p:cNvCxnSpPr>
          <p:nvPr/>
        </p:nvCxnSpPr>
        <p:spPr>
          <a:xfrm>
            <a:off x="0" y="1664255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C3C7F3-7A68-4EBC-BE1C-53624B09248D}"/>
              </a:ext>
            </a:extLst>
          </p:cNvPr>
          <p:cNvCxnSpPr>
            <a:cxnSpLocks/>
          </p:cNvCxnSpPr>
          <p:nvPr/>
        </p:nvCxnSpPr>
        <p:spPr>
          <a:xfrm>
            <a:off x="0" y="197459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D0326B-7412-4345-809D-3498101224A8}"/>
              </a:ext>
            </a:extLst>
          </p:cNvPr>
          <p:cNvCxnSpPr>
            <a:cxnSpLocks/>
          </p:cNvCxnSpPr>
          <p:nvPr/>
        </p:nvCxnSpPr>
        <p:spPr>
          <a:xfrm>
            <a:off x="-1" y="2290480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5C6736-4095-47EF-B7DC-0D441D66EEBF}"/>
              </a:ext>
            </a:extLst>
          </p:cNvPr>
          <p:cNvCxnSpPr>
            <a:cxnSpLocks/>
          </p:cNvCxnSpPr>
          <p:nvPr/>
        </p:nvCxnSpPr>
        <p:spPr>
          <a:xfrm>
            <a:off x="-1" y="260082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CE8AD5-60FB-40E2-BB47-248C92A72DD7}"/>
              </a:ext>
            </a:extLst>
          </p:cNvPr>
          <p:cNvCxnSpPr>
            <a:cxnSpLocks/>
          </p:cNvCxnSpPr>
          <p:nvPr/>
        </p:nvCxnSpPr>
        <p:spPr>
          <a:xfrm>
            <a:off x="-1" y="291116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0D1D53D-F960-447F-9625-E0E119CBECDC}"/>
              </a:ext>
            </a:extLst>
          </p:cNvPr>
          <p:cNvCxnSpPr>
            <a:cxnSpLocks/>
          </p:cNvCxnSpPr>
          <p:nvPr/>
        </p:nvCxnSpPr>
        <p:spPr>
          <a:xfrm>
            <a:off x="0" y="135518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CB6A022-B555-4C88-ACA5-CDA20EF97C01}"/>
              </a:ext>
            </a:extLst>
          </p:cNvPr>
          <p:cNvCxnSpPr>
            <a:cxnSpLocks/>
          </p:cNvCxnSpPr>
          <p:nvPr/>
        </p:nvCxnSpPr>
        <p:spPr>
          <a:xfrm>
            <a:off x="-1" y="322528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DCD2474-9CC5-4B7A-BBB1-99AF478D5AAA}"/>
              </a:ext>
            </a:extLst>
          </p:cNvPr>
          <p:cNvCxnSpPr>
            <a:cxnSpLocks/>
          </p:cNvCxnSpPr>
          <p:nvPr/>
        </p:nvCxnSpPr>
        <p:spPr>
          <a:xfrm>
            <a:off x="-1" y="3534360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D140C2-C5EF-42AD-BF71-8C3F04D0D416}"/>
              </a:ext>
            </a:extLst>
          </p:cNvPr>
          <p:cNvCxnSpPr>
            <a:cxnSpLocks/>
          </p:cNvCxnSpPr>
          <p:nvPr/>
        </p:nvCxnSpPr>
        <p:spPr>
          <a:xfrm>
            <a:off x="-1" y="3844702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992DF6-1815-4D36-8DBA-54C62144A86D}"/>
              </a:ext>
            </a:extLst>
          </p:cNvPr>
          <p:cNvCxnSpPr>
            <a:cxnSpLocks/>
          </p:cNvCxnSpPr>
          <p:nvPr/>
        </p:nvCxnSpPr>
        <p:spPr>
          <a:xfrm>
            <a:off x="-2" y="4160585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946B04F-212D-4DF2-9F19-D7A4A902B358}"/>
              </a:ext>
            </a:extLst>
          </p:cNvPr>
          <p:cNvCxnSpPr>
            <a:cxnSpLocks/>
          </p:cNvCxnSpPr>
          <p:nvPr/>
        </p:nvCxnSpPr>
        <p:spPr>
          <a:xfrm>
            <a:off x="-2" y="4470927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35707EB-52A2-4EAD-8EEF-1911738DAF09}"/>
              </a:ext>
            </a:extLst>
          </p:cNvPr>
          <p:cNvCxnSpPr>
            <a:cxnSpLocks/>
          </p:cNvCxnSpPr>
          <p:nvPr/>
        </p:nvCxnSpPr>
        <p:spPr>
          <a:xfrm>
            <a:off x="-2" y="4781269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8C0B6A-407D-4CC5-BDF2-06E878C8780B}"/>
              </a:ext>
            </a:extLst>
          </p:cNvPr>
          <p:cNvCxnSpPr>
            <a:cxnSpLocks/>
          </p:cNvCxnSpPr>
          <p:nvPr/>
        </p:nvCxnSpPr>
        <p:spPr>
          <a:xfrm>
            <a:off x="0" y="5086846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1A96EF-5463-41D2-A433-C115A7E47D5A}"/>
              </a:ext>
            </a:extLst>
          </p:cNvPr>
          <p:cNvCxnSpPr>
            <a:cxnSpLocks/>
          </p:cNvCxnSpPr>
          <p:nvPr/>
        </p:nvCxnSpPr>
        <p:spPr>
          <a:xfrm>
            <a:off x="-2" y="943790"/>
            <a:ext cx="20766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72">
            <a:extLst>
              <a:ext uri="{FF2B5EF4-FFF2-40B4-BE49-F238E27FC236}">
                <a16:creationId xmlns:a16="http://schemas.microsoft.com/office/drawing/2014/main" id="{7E13C2FD-A1CA-496E-A9FC-A13BB0DF959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74" y="5176065"/>
            <a:ext cx="2231525" cy="2735969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598B94-F61B-4EBC-9D04-28ABBD5A2C87}"/>
              </a:ext>
            </a:extLst>
          </p:cNvPr>
          <p:cNvCxnSpPr>
            <a:cxnSpLocks/>
          </p:cNvCxnSpPr>
          <p:nvPr/>
        </p:nvCxnSpPr>
        <p:spPr>
          <a:xfrm>
            <a:off x="0" y="539591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930AD5-6030-47CB-85BD-17687654F5D6}"/>
              </a:ext>
            </a:extLst>
          </p:cNvPr>
          <p:cNvCxnSpPr>
            <a:cxnSpLocks/>
          </p:cNvCxnSpPr>
          <p:nvPr/>
        </p:nvCxnSpPr>
        <p:spPr>
          <a:xfrm>
            <a:off x="0" y="5706261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7CEE2C-82F2-47BE-8717-CBD11CCE3DB2}"/>
              </a:ext>
            </a:extLst>
          </p:cNvPr>
          <p:cNvCxnSpPr>
            <a:cxnSpLocks/>
          </p:cNvCxnSpPr>
          <p:nvPr/>
        </p:nvCxnSpPr>
        <p:spPr>
          <a:xfrm>
            <a:off x="-1" y="602214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0416FB3-F499-470B-B15A-34E2725C54E8}"/>
              </a:ext>
            </a:extLst>
          </p:cNvPr>
          <p:cNvCxnSpPr>
            <a:cxnSpLocks/>
          </p:cNvCxnSpPr>
          <p:nvPr/>
        </p:nvCxnSpPr>
        <p:spPr>
          <a:xfrm>
            <a:off x="-1" y="6332486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4B4FA5B-5330-4DAF-B020-E75BC4F85B30}"/>
              </a:ext>
            </a:extLst>
          </p:cNvPr>
          <p:cNvCxnSpPr>
            <a:cxnSpLocks/>
          </p:cNvCxnSpPr>
          <p:nvPr/>
        </p:nvCxnSpPr>
        <p:spPr>
          <a:xfrm>
            <a:off x="-1" y="6642828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115424-4ECD-4835-81FC-460F1F2C945B}"/>
              </a:ext>
            </a:extLst>
          </p:cNvPr>
          <p:cNvCxnSpPr>
            <a:cxnSpLocks/>
          </p:cNvCxnSpPr>
          <p:nvPr/>
        </p:nvCxnSpPr>
        <p:spPr>
          <a:xfrm>
            <a:off x="0" y="6975467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901C45-0E8D-4C27-BBA4-5216FB906AA6}"/>
              </a:ext>
            </a:extLst>
          </p:cNvPr>
          <p:cNvCxnSpPr>
            <a:cxnSpLocks/>
          </p:cNvCxnSpPr>
          <p:nvPr/>
        </p:nvCxnSpPr>
        <p:spPr>
          <a:xfrm>
            <a:off x="0" y="7285809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A2FDD99-F190-4FD0-88E0-81FB042B8080}"/>
              </a:ext>
            </a:extLst>
          </p:cNvPr>
          <p:cNvCxnSpPr>
            <a:cxnSpLocks/>
          </p:cNvCxnSpPr>
          <p:nvPr/>
        </p:nvCxnSpPr>
        <p:spPr>
          <a:xfrm>
            <a:off x="-1" y="7601692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9476CFB-1798-4531-A623-67CB7495153E}"/>
              </a:ext>
            </a:extLst>
          </p:cNvPr>
          <p:cNvCxnSpPr>
            <a:cxnSpLocks/>
          </p:cNvCxnSpPr>
          <p:nvPr/>
        </p:nvCxnSpPr>
        <p:spPr>
          <a:xfrm>
            <a:off x="-1" y="7912034"/>
            <a:ext cx="54864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53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1213</Words>
  <Application>Microsoft Office PowerPoint</Application>
  <PresentationFormat>Custom</PresentationFormat>
  <Paragraphs>73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6" baseType="lpstr">
      <vt:lpstr>Arial</vt:lpstr>
      <vt:lpstr>Calibri</vt:lpstr>
      <vt:lpstr>Calibri Light</vt:lpstr>
      <vt:lpstr>French Script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18</cp:revision>
  <dcterms:created xsi:type="dcterms:W3CDTF">2020-03-05T18:23:45Z</dcterms:created>
  <dcterms:modified xsi:type="dcterms:W3CDTF">2020-03-12T01:02:31Z</dcterms:modified>
</cp:coreProperties>
</file>