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E7385A-F4E1-42C7-AC60-828F98BCAD2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D861DC-9E5C-47DA-9E3E-DC4C521E4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05" y="660410"/>
            <a:ext cx="4631789" cy="49612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1043E5-C63A-4DBA-934F-63B914F9D649}"/>
              </a:ext>
            </a:extLst>
          </p:cNvPr>
          <p:cNvSpPr txBox="1"/>
          <p:nvPr/>
        </p:nvSpPr>
        <p:spPr>
          <a:xfrm>
            <a:off x="2242075" y="2089371"/>
            <a:ext cx="306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This Notebook Belongs To</a:t>
            </a:r>
            <a:endParaRPr lang="en-GB" sz="2000" dirty="0">
              <a:latin typeface="Bell MT" panose="02020503060305020303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0851E4-FE7E-4409-BF76-2F3D5E9618CD}"/>
              </a:ext>
            </a:extLst>
          </p:cNvPr>
          <p:cNvCxnSpPr>
            <a:cxnSpLocks/>
          </p:cNvCxnSpPr>
          <p:nvPr/>
        </p:nvCxnSpPr>
        <p:spPr>
          <a:xfrm>
            <a:off x="2411480" y="2771826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DE9F39-68A7-48C7-B77D-6A120E4BAFF1}"/>
              </a:ext>
            </a:extLst>
          </p:cNvPr>
          <p:cNvCxnSpPr>
            <a:cxnSpLocks/>
          </p:cNvCxnSpPr>
          <p:nvPr/>
        </p:nvCxnSpPr>
        <p:spPr>
          <a:xfrm>
            <a:off x="2411480" y="3225884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9069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2620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03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06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47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5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78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21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741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835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55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2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310320"/>
              </p:ext>
            </p:extLst>
          </p:nvPr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228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378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863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5843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3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75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911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89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48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820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55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140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995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77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741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8084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913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212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7735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224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171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271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428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043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841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938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182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6490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377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6586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815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699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36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953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8533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085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048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9207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484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679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224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381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7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8666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53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118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647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427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691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29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591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3271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793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962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5621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8832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7970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326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0490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204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43744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517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8647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62351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070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5318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2380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6365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0687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96131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615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5918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3202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44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728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11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0407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8638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1060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3560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2649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2712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2215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5313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6595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2479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91CA153F-3560-45F2-8BD7-2B00DF5230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312631"/>
          <a:ext cx="6858001" cy="8286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2500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1140863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1128045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1166502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1160091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47251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639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2F1BC06-FC29-4DAC-9F7A-4770DCB6AA44}"/>
              </a:ext>
            </a:extLst>
          </p:cNvPr>
          <p:cNvSpPr/>
          <p:nvPr/>
        </p:nvSpPr>
        <p:spPr>
          <a:xfrm>
            <a:off x="5482612" y="1175403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769114-B854-4A54-BABD-AB5910DADD6F}"/>
              </a:ext>
            </a:extLst>
          </p:cNvPr>
          <p:cNvSpPr/>
          <p:nvPr/>
        </p:nvSpPr>
        <p:spPr>
          <a:xfrm>
            <a:off x="3238177" y="1175402"/>
            <a:ext cx="1281869" cy="27107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6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F4DAC6-467E-4959-941F-76CE660347D8}"/>
              </a:ext>
            </a:extLst>
          </p:cNvPr>
          <p:cNvSpPr txBox="1"/>
          <p:nvPr/>
        </p:nvSpPr>
        <p:spPr>
          <a:xfrm>
            <a:off x="2986464" y="488003"/>
            <a:ext cx="1930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Mail Tracker</a:t>
            </a:r>
            <a:endParaRPr lang="en-GB" sz="2400" dirty="0">
              <a:latin typeface="Bell MT" panose="02020503060305020303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C66A40-EBF1-4002-B69B-9700B2C33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00" y="477747"/>
            <a:ext cx="804082" cy="80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7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1104</Words>
  <Application>Microsoft Office PowerPoint</Application>
  <PresentationFormat>Custom</PresentationFormat>
  <Paragraphs>801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2020-03-13T17:12:14Z</dcterms:modified>
</cp:coreProperties>
</file>