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1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7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7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2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6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9F005A7-6385-4F6D-8536-E2C49A2A25D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486400" cy="8229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EF6364-A070-4991-9515-AAC4148005CA}"/>
              </a:ext>
            </a:extLst>
          </p:cNvPr>
          <p:cNvSpPr txBox="1"/>
          <p:nvPr/>
        </p:nvSpPr>
        <p:spPr>
          <a:xfrm>
            <a:off x="1544492" y="1659419"/>
            <a:ext cx="2189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ell MT" panose="02020503060305020303" pitchFamily="18" charset="0"/>
              </a:rPr>
              <a:t>This Notebook Belongs To</a:t>
            </a:r>
            <a:endParaRPr lang="en-GB" sz="1400" dirty="0">
              <a:latin typeface="Bell MT" panose="02020503060305020303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508A1B-C8B7-4F4E-91A9-6FA63409BF9E}"/>
              </a:ext>
            </a:extLst>
          </p:cNvPr>
          <p:cNvCxnSpPr>
            <a:cxnSpLocks/>
          </p:cNvCxnSpPr>
          <p:nvPr/>
        </p:nvCxnSpPr>
        <p:spPr>
          <a:xfrm>
            <a:off x="1702014" y="2216636"/>
            <a:ext cx="185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E6A45B4-3E0A-4592-9E9D-F1797BF7E256}"/>
              </a:ext>
            </a:extLst>
          </p:cNvPr>
          <p:cNvCxnSpPr>
            <a:cxnSpLocks/>
          </p:cNvCxnSpPr>
          <p:nvPr/>
        </p:nvCxnSpPr>
        <p:spPr>
          <a:xfrm>
            <a:off x="1709698" y="2530400"/>
            <a:ext cx="185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56914A9-CC7D-410E-A32E-C8B2B9C15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42" y="660410"/>
            <a:ext cx="3192716" cy="341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00067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46127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393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583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463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783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550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385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547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7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423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496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827737"/>
              </p:ext>
            </p:extLst>
          </p:nvPr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1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924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299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2994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0338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2568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6480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546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4420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4815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91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1063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2610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877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5056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7224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6228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0438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5169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4544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5027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208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7826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1839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5276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8072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1629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19772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3024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9964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4441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68915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637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7376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5176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2354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5739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97977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2244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9316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88582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25622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52877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644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390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349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33573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5420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69347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82504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02220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96236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5791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18300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521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88420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02489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20588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27169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32640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97844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59713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46287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35647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01267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067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55551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65335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3894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40618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73952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55586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7111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02704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14779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91525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765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57527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79762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56756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1554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22885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67342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29005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15822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14583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15310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7FDDE73-626A-439B-A8CE-226184B48420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73901"/>
          <a:ext cx="4572000" cy="660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8333">
                  <a:extLst>
                    <a:ext uri="{9D8B030D-6E8A-4147-A177-3AD203B41FA5}">
                      <a16:colId xmlns:a16="http://schemas.microsoft.com/office/drawing/2014/main" val="910881534"/>
                    </a:ext>
                  </a:extLst>
                </a:gridCol>
                <a:gridCol w="760575">
                  <a:extLst>
                    <a:ext uri="{9D8B030D-6E8A-4147-A177-3AD203B41FA5}">
                      <a16:colId xmlns:a16="http://schemas.microsoft.com/office/drawing/2014/main" val="2993884221"/>
                    </a:ext>
                  </a:extLst>
                </a:gridCol>
                <a:gridCol w="752030">
                  <a:extLst>
                    <a:ext uri="{9D8B030D-6E8A-4147-A177-3AD203B41FA5}">
                      <a16:colId xmlns:a16="http://schemas.microsoft.com/office/drawing/2014/main" val="1704567648"/>
                    </a:ext>
                  </a:extLst>
                </a:gridCol>
                <a:gridCol w="777668">
                  <a:extLst>
                    <a:ext uri="{9D8B030D-6E8A-4147-A177-3AD203B41FA5}">
                      <a16:colId xmlns:a16="http://schemas.microsoft.com/office/drawing/2014/main" val="3116314413"/>
                    </a:ext>
                  </a:extLst>
                </a:gridCol>
                <a:gridCol w="773394">
                  <a:extLst>
                    <a:ext uri="{9D8B030D-6E8A-4147-A177-3AD203B41FA5}">
                      <a16:colId xmlns:a16="http://schemas.microsoft.com/office/drawing/2014/main" val="1838366363"/>
                    </a:ext>
                  </a:extLst>
                </a:gridCol>
              </a:tblGrid>
              <a:tr h="37067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Name / Notes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Sent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4864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Bell MT" panose="02020503060305020303" pitchFamily="18" charset="0"/>
                        </a:rPr>
                        <a:t>Received</a:t>
                      </a:r>
                      <a:endParaRPr lang="en-GB" b="1" dirty="0"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5783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53642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17571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84658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1828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65672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770288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1854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8457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86806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589303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62955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30323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214937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28588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901644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02927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957695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15008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46366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84872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8517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480710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1750649"/>
                  </a:ext>
                </a:extLst>
              </a:tr>
              <a:tr h="2594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051058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DCA26CD0-48A9-481F-B1FF-8AF4F5C62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8" y="501492"/>
            <a:ext cx="628116" cy="62811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699894F-08CA-48CB-B7FC-D6209F9C547D}"/>
              </a:ext>
            </a:extLst>
          </p:cNvPr>
          <p:cNvSpPr/>
          <p:nvPr/>
        </p:nvSpPr>
        <p:spPr>
          <a:xfrm>
            <a:off x="2217633" y="1043678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Incoming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CC7E793-6FF0-4913-AA3E-3927CC410C06}"/>
              </a:ext>
            </a:extLst>
          </p:cNvPr>
          <p:cNvSpPr/>
          <p:nvPr/>
        </p:nvSpPr>
        <p:spPr>
          <a:xfrm>
            <a:off x="3747330" y="1041986"/>
            <a:ext cx="1051133" cy="1889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Bell MT" panose="02020503060305020303" pitchFamily="18" charset="0"/>
              </a:rPr>
              <a:t>Outgoing</a:t>
            </a:r>
            <a:endParaRPr lang="en-GB" sz="12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0E7716-851D-445C-996A-FC0FBC5FE27B}"/>
              </a:ext>
            </a:extLst>
          </p:cNvPr>
          <p:cNvSpPr txBox="1"/>
          <p:nvPr/>
        </p:nvSpPr>
        <p:spPr>
          <a:xfrm>
            <a:off x="2083040" y="491333"/>
            <a:ext cx="1311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Bell MT" panose="02020503060305020303" pitchFamily="18" charset="0"/>
              </a:rPr>
              <a:t>Mail Tracker</a:t>
            </a:r>
            <a:endParaRPr lang="en-GB" sz="16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584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1104</Words>
  <Application>Microsoft Office PowerPoint</Application>
  <PresentationFormat>Custom</PresentationFormat>
  <Paragraphs>801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8</cp:revision>
  <dcterms:created xsi:type="dcterms:W3CDTF">2020-03-11T12:48:19Z</dcterms:created>
  <dcterms:modified xsi:type="dcterms:W3CDTF">2020-03-13T17:12:53Z</dcterms:modified>
</cp:coreProperties>
</file>