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80" r:id="rId3"/>
    <p:sldId id="381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8" r:id="rId21"/>
    <p:sldId id="399" r:id="rId22"/>
    <p:sldId id="400" r:id="rId23"/>
    <p:sldId id="401" r:id="rId24"/>
    <p:sldId id="402" r:id="rId25"/>
    <p:sldId id="403" r:id="rId26"/>
    <p:sldId id="404" r:id="rId27"/>
    <p:sldId id="405" r:id="rId28"/>
    <p:sldId id="406" r:id="rId29"/>
    <p:sldId id="407" r:id="rId30"/>
    <p:sldId id="408" r:id="rId31"/>
    <p:sldId id="409" r:id="rId32"/>
    <p:sldId id="410" r:id="rId33"/>
    <p:sldId id="411" r:id="rId34"/>
    <p:sldId id="412" r:id="rId35"/>
    <p:sldId id="413" r:id="rId36"/>
    <p:sldId id="414" r:id="rId37"/>
    <p:sldId id="415" r:id="rId38"/>
    <p:sldId id="416" r:id="rId39"/>
    <p:sldId id="417" r:id="rId40"/>
    <p:sldId id="418" r:id="rId41"/>
    <p:sldId id="419" r:id="rId42"/>
    <p:sldId id="420" r:id="rId43"/>
    <p:sldId id="421" r:id="rId44"/>
    <p:sldId id="422" r:id="rId45"/>
    <p:sldId id="423" r:id="rId46"/>
    <p:sldId id="424" r:id="rId47"/>
    <p:sldId id="425" r:id="rId48"/>
    <p:sldId id="426" r:id="rId49"/>
    <p:sldId id="427" r:id="rId50"/>
    <p:sldId id="428" r:id="rId51"/>
    <p:sldId id="429" r:id="rId52"/>
    <p:sldId id="430" r:id="rId53"/>
    <p:sldId id="431" r:id="rId54"/>
    <p:sldId id="432" r:id="rId55"/>
    <p:sldId id="433" r:id="rId56"/>
    <p:sldId id="434" r:id="rId57"/>
    <p:sldId id="435" r:id="rId58"/>
    <p:sldId id="436" r:id="rId59"/>
    <p:sldId id="437" r:id="rId60"/>
    <p:sldId id="438" r:id="rId61"/>
    <p:sldId id="439" r:id="rId62"/>
    <p:sldId id="440" r:id="rId63"/>
    <p:sldId id="441" r:id="rId64"/>
    <p:sldId id="442" r:id="rId65"/>
    <p:sldId id="443" r:id="rId66"/>
    <p:sldId id="444" r:id="rId67"/>
    <p:sldId id="445" r:id="rId68"/>
    <p:sldId id="446" r:id="rId69"/>
    <p:sldId id="447" r:id="rId70"/>
    <p:sldId id="448" r:id="rId71"/>
    <p:sldId id="449" r:id="rId72"/>
    <p:sldId id="450" r:id="rId73"/>
    <p:sldId id="451" r:id="rId74"/>
    <p:sldId id="452" r:id="rId75"/>
    <p:sldId id="453" r:id="rId76"/>
    <p:sldId id="454" r:id="rId77"/>
    <p:sldId id="455" r:id="rId78"/>
    <p:sldId id="456" r:id="rId79"/>
    <p:sldId id="457" r:id="rId80"/>
    <p:sldId id="458" r:id="rId81"/>
    <p:sldId id="459" r:id="rId82"/>
    <p:sldId id="460" r:id="rId83"/>
    <p:sldId id="461" r:id="rId84"/>
    <p:sldId id="462" r:id="rId85"/>
    <p:sldId id="463" r:id="rId86"/>
    <p:sldId id="464" r:id="rId87"/>
    <p:sldId id="465" r:id="rId88"/>
    <p:sldId id="466" r:id="rId89"/>
    <p:sldId id="467" r:id="rId90"/>
    <p:sldId id="468" r:id="rId91"/>
    <p:sldId id="469" r:id="rId92"/>
    <p:sldId id="470" r:id="rId93"/>
    <p:sldId id="471" r:id="rId94"/>
    <p:sldId id="472" r:id="rId95"/>
    <p:sldId id="473" r:id="rId96"/>
    <p:sldId id="474" r:id="rId97"/>
    <p:sldId id="475" r:id="rId98"/>
    <p:sldId id="476" r:id="rId99"/>
    <p:sldId id="477" r:id="rId100"/>
    <p:sldId id="478" r:id="rId101"/>
    <p:sldId id="479" r:id="rId10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3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38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18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723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594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160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8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513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436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114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61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03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204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1878445" y="1270685"/>
            <a:ext cx="4015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Bell MT" panose="02020503060305020303" pitchFamily="18" charset="0"/>
              </a:rPr>
              <a:t>This Book Belongs To</a:t>
            </a:r>
            <a:endParaRPr lang="en-GB" sz="3200" dirty="0">
              <a:latin typeface="Bell MT" panose="02020503060305020303" pitchFamily="18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2F8340D-3955-49E3-A678-778F00B8CE29}"/>
              </a:ext>
            </a:extLst>
          </p:cNvPr>
          <p:cNvSpPr/>
          <p:nvPr/>
        </p:nvSpPr>
        <p:spPr>
          <a:xfrm>
            <a:off x="1775690" y="2085507"/>
            <a:ext cx="4221017" cy="6858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277936-55E7-491F-994F-0FC6F4F3FD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4" y="4039793"/>
            <a:ext cx="5495487" cy="267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7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93845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07426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867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177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804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818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328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230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247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595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931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72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8860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408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557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210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703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057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2418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9957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551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268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291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4195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7318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659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7696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4112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613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1125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3045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5688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2117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799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6664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146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961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8492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4999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0998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9870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5374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3207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4097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808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3523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7408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0104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91496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9317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8327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3001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5352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886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22308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157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4547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57927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43028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35685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28831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12023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09644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62016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77574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40869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052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48820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67926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84945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93871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72279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12775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7479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59648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81763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76216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430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0995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89739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97500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89963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47482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81154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15642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41487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95034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66747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03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09576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33030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6358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43268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31846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05245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6934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92231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6485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90513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BF4EB3B-2CED-44A0-89EC-CFC2539B2826}"/>
              </a:ext>
            </a:extLst>
          </p:cNvPr>
          <p:cNvGrpSpPr/>
          <p:nvPr/>
        </p:nvGrpSpPr>
        <p:grpSpPr>
          <a:xfrm>
            <a:off x="544735" y="1168064"/>
            <a:ext cx="6658382" cy="8374321"/>
            <a:chOff x="453470" y="1294966"/>
            <a:chExt cx="6873908" cy="837432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161CF4D-C1AA-45CA-9F5C-9AD009EC59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1294966"/>
              <a:ext cx="6865460" cy="181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1DE3123-1A85-44C6-A1DE-7997C8543A1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1889400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47C26F4-F323-4898-8CD8-E7B7FAA4633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1601268"/>
              <a:ext cx="686546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E93E3F9-EC13-43ED-9CB9-C1A320A40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2267173"/>
              <a:ext cx="6865460" cy="1817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59212EE-2EE1-44B0-961C-1137CB143965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286160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4D71591-23FE-44C3-9989-37341F8C69CC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2573475"/>
              <a:ext cx="687390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3A2770-FBF8-45D9-ACA9-9EB908F9E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3232669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FAF5D7A-757B-40E8-8E39-8440EF6006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3833814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5B21D34-DBFE-4163-A3D1-F734DA5EA61E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3545682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E3F2B87-0FFF-4CAC-9692-93B79F65BB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4211586"/>
              <a:ext cx="6869684" cy="181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B6633F3-3641-4945-95F9-DE48867BFE87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4806021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1AAE28-1651-4327-910C-DB3E6DD24DF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4517889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C00206D-89AA-438F-AD0C-F8E3847C05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5183794"/>
              <a:ext cx="6861236" cy="248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EEAB784-F435-4EDA-A04D-65C045D1BFEF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5778228"/>
              <a:ext cx="68570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883A7B5-5DA0-4A86-B0CD-6327DDA42559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5490096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08DE57-C733-4BF6-9AD8-B3CAAC783D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918" y="6178650"/>
              <a:ext cx="685278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67FE746-0D6C-4D8C-8CBF-D1DE43CA602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6750435"/>
              <a:ext cx="68654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7A77CDB-9860-40F4-A887-8D48868B269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6462303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B5530AB-D839-48C3-BC7A-515AC0564356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153088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F132F01-D5D5-4073-AF9D-C46627C439D6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7722642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2235B4E-A136-4E28-BCE7-769BB2591847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7434510"/>
              <a:ext cx="6869684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905B94A-CEA6-4176-9A4D-CB3C5A46A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70" y="8118582"/>
              <a:ext cx="686123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CBFBD728-83AA-4E76-BE29-5EFE6CAE54DD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694849"/>
              <a:ext cx="68527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BF906EB-A9AB-43E0-A3F9-1CC8CE3F7F03}"/>
                </a:ext>
              </a:extLst>
            </p:cNvPr>
            <p:cNvCxnSpPr>
              <a:cxnSpLocks/>
            </p:cNvCxnSpPr>
            <p:nvPr/>
          </p:nvCxnSpPr>
          <p:spPr>
            <a:xfrm>
              <a:off x="461918" y="8406717"/>
              <a:ext cx="6852788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1C5C90B-B3B1-420D-B48F-4ECBE9FAE6CB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093019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318828F-3992-483A-A197-E86F2BDABEE5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669287"/>
              <a:ext cx="68612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3A05888-9DDE-4362-9D70-DEAB7340CA34}"/>
                </a:ext>
              </a:extLst>
            </p:cNvPr>
            <p:cNvCxnSpPr>
              <a:cxnSpLocks/>
            </p:cNvCxnSpPr>
            <p:nvPr/>
          </p:nvCxnSpPr>
          <p:spPr>
            <a:xfrm>
              <a:off x="453470" y="9381155"/>
              <a:ext cx="686123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8394F3-6333-4AAC-BAD2-9BC600818D3E}"/>
              </a:ext>
            </a:extLst>
          </p:cNvPr>
          <p:cNvCxnSpPr>
            <a:cxnSpLocks/>
          </p:cNvCxnSpPr>
          <p:nvPr/>
        </p:nvCxnSpPr>
        <p:spPr>
          <a:xfrm>
            <a:off x="2023990" y="852037"/>
            <a:ext cx="371214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AD4EF226-1E20-498F-B0BC-8985803098A9}"/>
              </a:ext>
            </a:extLst>
          </p:cNvPr>
          <p:cNvSpPr txBox="1"/>
          <p:nvPr/>
        </p:nvSpPr>
        <p:spPr>
          <a:xfrm>
            <a:off x="1924477" y="522252"/>
            <a:ext cx="847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Date:</a:t>
            </a:r>
            <a:endParaRPr lang="en-GB" sz="20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055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204</Words>
  <Application>Microsoft Office PowerPoint</Application>
  <PresentationFormat>Custom</PresentationFormat>
  <Paragraphs>101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28</cp:revision>
  <dcterms:created xsi:type="dcterms:W3CDTF">2020-02-11T22:32:03Z</dcterms:created>
  <dcterms:modified xsi:type="dcterms:W3CDTF">2020-03-12T01:06:00Z</dcterms:modified>
</cp:coreProperties>
</file>