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  <p:sldId id="359" r:id="rId105"/>
    <p:sldId id="360" r:id="rId106"/>
    <p:sldId id="361" r:id="rId107"/>
    <p:sldId id="362" r:id="rId108"/>
    <p:sldId id="363" r:id="rId109"/>
    <p:sldId id="364" r:id="rId110"/>
    <p:sldId id="365" r:id="rId111"/>
    <p:sldId id="366" r:id="rId112"/>
    <p:sldId id="367" r:id="rId113"/>
    <p:sldId id="368" r:id="rId114"/>
    <p:sldId id="369" r:id="rId115"/>
    <p:sldId id="370" r:id="rId116"/>
    <p:sldId id="371" r:id="rId117"/>
    <p:sldId id="372" r:id="rId118"/>
    <p:sldId id="373" r:id="rId119"/>
    <p:sldId id="374" r:id="rId120"/>
    <p:sldId id="375" r:id="rId121"/>
    <p:sldId id="376" r:id="rId122"/>
  </p:sldIdLst>
  <p:sldSz cx="5486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29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27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" y="1346836"/>
            <a:ext cx="4663440" cy="2865120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322446"/>
            <a:ext cx="4114800" cy="1986914"/>
          </a:xfrm>
        </p:spPr>
        <p:txBody>
          <a:bodyPr/>
          <a:lstStyle>
            <a:lvl1pPr marL="0" indent="0" algn="ctr">
              <a:buNone/>
              <a:defRPr sz="1440"/>
            </a:lvl1pPr>
            <a:lvl2pPr marL="274320" indent="0" algn="ctr">
              <a:buNone/>
              <a:defRPr sz="1200"/>
            </a:lvl2pPr>
            <a:lvl3pPr marL="548640" indent="0" algn="ctr">
              <a:buNone/>
              <a:defRPr sz="1080"/>
            </a:lvl3pPr>
            <a:lvl4pPr marL="822960" indent="0" algn="ctr">
              <a:buNone/>
              <a:defRPr sz="960"/>
            </a:lvl4pPr>
            <a:lvl5pPr marL="1097280" indent="0" algn="ctr">
              <a:buNone/>
              <a:defRPr sz="960"/>
            </a:lvl5pPr>
            <a:lvl6pPr marL="1371600" indent="0" algn="ctr">
              <a:buNone/>
              <a:defRPr sz="960"/>
            </a:lvl6pPr>
            <a:lvl7pPr marL="1645920" indent="0" algn="ctr">
              <a:buNone/>
              <a:defRPr sz="960"/>
            </a:lvl7pPr>
            <a:lvl8pPr marL="1920240" indent="0" algn="ctr">
              <a:buNone/>
              <a:defRPr sz="960"/>
            </a:lvl8pPr>
            <a:lvl9pPr marL="2194560" indent="0" algn="ctr">
              <a:buNone/>
              <a:defRPr sz="9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918-9090-4F66-B82E-1D73076AD74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6BA5-5F05-4E3C-8453-097E6C89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7903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918-9090-4F66-B82E-1D73076AD74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6BA5-5F05-4E3C-8453-097E6C89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7883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26205" y="438150"/>
            <a:ext cx="1183005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7190" y="438150"/>
            <a:ext cx="3480435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918-9090-4F66-B82E-1D73076AD74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6BA5-5F05-4E3C-8453-097E6C89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9216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918-9090-4F66-B82E-1D73076AD74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6BA5-5F05-4E3C-8453-097E6C89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6368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333" y="2051688"/>
            <a:ext cx="4732020" cy="3423284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4333" y="5507358"/>
            <a:ext cx="4732020" cy="1800224"/>
          </a:xfrm>
        </p:spPr>
        <p:txBody>
          <a:bodyPr/>
          <a:lstStyle>
            <a:lvl1pPr marL="0" indent="0">
              <a:buNone/>
              <a:defRPr sz="1440">
                <a:solidFill>
                  <a:schemeClr val="tx1"/>
                </a:solidFill>
              </a:defRPr>
            </a:lvl1pPr>
            <a:lvl2pPr marL="2743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548640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3pPr>
            <a:lvl4pPr marL="8229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4pPr>
            <a:lvl5pPr marL="109728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5pPr>
            <a:lvl6pPr marL="137160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6pPr>
            <a:lvl7pPr marL="164592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7pPr>
            <a:lvl8pPr marL="192024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8pPr>
            <a:lvl9pPr marL="21945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918-9090-4F66-B82E-1D73076AD74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6BA5-5F05-4E3C-8453-097E6C89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6583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7190" y="2190750"/>
            <a:ext cx="23317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7490" y="2190750"/>
            <a:ext cx="23317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918-9090-4F66-B82E-1D73076AD74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6BA5-5F05-4E3C-8453-097E6C89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727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438152"/>
            <a:ext cx="47320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905" y="2017396"/>
            <a:ext cx="2321004" cy="988694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905" y="3006090"/>
            <a:ext cx="232100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77490" y="2017396"/>
            <a:ext cx="2332435" cy="988694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77490" y="3006090"/>
            <a:ext cx="2332435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918-9090-4F66-B82E-1D73076AD74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6BA5-5F05-4E3C-8453-097E6C89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2161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918-9090-4F66-B82E-1D73076AD74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6BA5-5F05-4E3C-8453-097E6C89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4371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918-9090-4F66-B82E-1D73076AD74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6BA5-5F05-4E3C-8453-097E6C89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2901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548640"/>
            <a:ext cx="1769507" cy="192024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2435" y="1184912"/>
            <a:ext cx="2777490" cy="5848350"/>
          </a:xfrm>
        </p:spPr>
        <p:txBody>
          <a:bodyPr/>
          <a:lstStyle>
            <a:lvl1pPr>
              <a:defRPr sz="1920"/>
            </a:lvl1pPr>
            <a:lvl2pPr>
              <a:defRPr sz="1680"/>
            </a:lvl2pPr>
            <a:lvl3pPr>
              <a:defRPr sz="144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468880"/>
            <a:ext cx="1769507" cy="4573906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918-9090-4F66-B82E-1D73076AD74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6BA5-5F05-4E3C-8453-097E6C89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0817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548640"/>
            <a:ext cx="1769507" cy="192024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32435" y="1184912"/>
            <a:ext cx="2777490" cy="5848350"/>
          </a:xfrm>
        </p:spPr>
        <p:txBody>
          <a:bodyPr anchor="t"/>
          <a:lstStyle>
            <a:lvl1pPr marL="0" indent="0">
              <a:buNone/>
              <a:defRPr sz="1920"/>
            </a:lvl1pPr>
            <a:lvl2pPr marL="274320" indent="0">
              <a:buNone/>
              <a:defRPr sz="1680"/>
            </a:lvl2pPr>
            <a:lvl3pPr marL="548640" indent="0">
              <a:buNone/>
              <a:defRPr sz="1440"/>
            </a:lvl3pPr>
            <a:lvl4pPr marL="822960" indent="0">
              <a:buNone/>
              <a:defRPr sz="1200"/>
            </a:lvl4pPr>
            <a:lvl5pPr marL="1097280" indent="0">
              <a:buNone/>
              <a:defRPr sz="1200"/>
            </a:lvl5pPr>
            <a:lvl6pPr marL="1371600" indent="0">
              <a:buNone/>
              <a:defRPr sz="1200"/>
            </a:lvl6pPr>
            <a:lvl7pPr marL="1645920" indent="0">
              <a:buNone/>
              <a:defRPr sz="1200"/>
            </a:lvl7pPr>
            <a:lvl8pPr marL="1920240" indent="0">
              <a:buNone/>
              <a:defRPr sz="1200"/>
            </a:lvl8pPr>
            <a:lvl9pPr marL="219456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468880"/>
            <a:ext cx="1769507" cy="4573906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918-9090-4F66-B82E-1D73076AD74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6BA5-5F05-4E3C-8453-097E6C89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753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7190" y="438152"/>
            <a:ext cx="47320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190" y="2190750"/>
            <a:ext cx="47320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7190" y="7627622"/>
            <a:ext cx="12344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1A6918-9090-4F66-B82E-1D73076AD74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7370" y="7627622"/>
            <a:ext cx="18516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74770" y="7627622"/>
            <a:ext cx="12344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96BA5-5F05-4E3C-8453-097E6C89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3275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548640" rtl="0" eaLnBrk="1" latinLnBrk="0" hangingPunct="1">
        <a:lnSpc>
          <a:spcPct val="90000"/>
        </a:lnSpc>
        <a:spcBef>
          <a:spcPct val="0"/>
        </a:spcBef>
        <a:buNone/>
        <a:defRPr sz="2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160" indent="-137160" algn="l" defTabSz="54864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3pPr>
      <a:lvl4pPr marL="8229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1945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1205664" y="1304540"/>
            <a:ext cx="3075071" cy="439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59" dirty="0">
                <a:latin typeface="Bell MT" panose="02020503060305020303" pitchFamily="18" charset="0"/>
              </a:rPr>
              <a:t>This Book Belongs To:</a:t>
            </a:r>
            <a:endParaRPr lang="en-GB" sz="2259" dirty="0">
              <a:latin typeface="Bell MT" panose="02020503060305020303" pitchFamily="18" charset="0"/>
            </a:endParaRP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02F8340D-3955-49E3-A678-778F00B8CE29}"/>
              </a:ext>
            </a:extLst>
          </p:cNvPr>
          <p:cNvSpPr/>
          <p:nvPr/>
        </p:nvSpPr>
        <p:spPr>
          <a:xfrm>
            <a:off x="1253428" y="1953497"/>
            <a:ext cx="2979541" cy="48409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03505F-82A3-4ADD-9109-812A6FC5AF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1457164" y="2923181"/>
            <a:ext cx="3142178" cy="3145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4704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039962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295374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914971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915125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44200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21694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53139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658743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748654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790221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383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75792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984066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436075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869547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647223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228577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710678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55644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486090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906961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225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998388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793339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8992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3469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9268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8929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8586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0276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0596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744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3920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6392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187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9175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0501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5455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2521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9080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5767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0315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090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97327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40639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5976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8520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91830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30181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35510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22967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28964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34062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5022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24548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21497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6348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77204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19205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40488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2019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85646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65489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60510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327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84123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35486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07509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24179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27313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96516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76870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46475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45141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82532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0726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03732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52690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82900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91430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24335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10884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75073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04118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42524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15730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01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672711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213806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663071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55740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01117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01391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696220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502107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93309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764243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2504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730696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119898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370885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465821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590133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003207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048569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855375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366263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886313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9356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164304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837430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577842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375005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148255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946527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180928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011051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466469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593042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2C911F-CD0C-4317-8C50-9A87A2A62747}"/>
              </a:ext>
            </a:extLst>
          </p:cNvPr>
          <p:cNvSpPr/>
          <p:nvPr/>
        </p:nvSpPr>
        <p:spPr>
          <a:xfrm>
            <a:off x="570332" y="3742985"/>
            <a:ext cx="4350563" cy="5705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8F2C07-5C9D-4FA2-871C-10DFC9B0EC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26" r="84056" b="76590"/>
          <a:stretch/>
        </p:blipFill>
        <p:spPr>
          <a:xfrm>
            <a:off x="760716" y="3786891"/>
            <a:ext cx="482374" cy="482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14AA0-CAA4-42A4-BFFF-CEA20D258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t="50455" r="67346" b="27272"/>
          <a:stretch/>
        </p:blipFill>
        <p:spPr>
          <a:xfrm>
            <a:off x="1668142" y="3807062"/>
            <a:ext cx="454869" cy="454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7420A9-15D7-46DB-B520-74F3F94A7D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29" t="75682" r="15636" b="682"/>
          <a:stretch/>
        </p:blipFill>
        <p:spPr>
          <a:xfrm>
            <a:off x="4291260" y="3780166"/>
            <a:ext cx="524491" cy="4827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778F2-BA6B-4D5E-8F82-1C4FFE600B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1" t="24091" r="66875" b="53636"/>
          <a:stretch/>
        </p:blipFill>
        <p:spPr>
          <a:xfrm>
            <a:off x="2567857" y="3807061"/>
            <a:ext cx="454869" cy="4548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5C8D8D-BF61-4E4D-A2B7-7572D37C17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64" r="84057"/>
          <a:stretch/>
        </p:blipFill>
        <p:spPr>
          <a:xfrm>
            <a:off x="3423676" y="3786891"/>
            <a:ext cx="482374" cy="48271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3DB5D8F-7E1D-4EC7-8659-91441538EBE6}"/>
              </a:ext>
            </a:extLst>
          </p:cNvPr>
          <p:cNvSpPr txBox="1"/>
          <p:nvPr/>
        </p:nvSpPr>
        <p:spPr>
          <a:xfrm>
            <a:off x="2173838" y="3403169"/>
            <a:ext cx="1350385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Today I feel: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7DAE3E-A58D-4171-9D17-0218CF53C776}"/>
              </a:ext>
            </a:extLst>
          </p:cNvPr>
          <p:cNvSpPr txBox="1"/>
          <p:nvPr/>
        </p:nvSpPr>
        <p:spPr>
          <a:xfrm>
            <a:off x="570332" y="2916460"/>
            <a:ext cx="240239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Who has made you happy today: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B3D4869-85C9-402C-B4EC-C70B3F5AE14F}"/>
              </a:ext>
            </a:extLst>
          </p:cNvPr>
          <p:cNvSpPr/>
          <p:nvPr/>
        </p:nvSpPr>
        <p:spPr>
          <a:xfrm>
            <a:off x="2567857" y="2884180"/>
            <a:ext cx="2240353" cy="31824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91992F-5972-4D69-B72C-1F77FB07CA37}"/>
              </a:ext>
            </a:extLst>
          </p:cNvPr>
          <p:cNvSpPr txBox="1"/>
          <p:nvPr/>
        </p:nvSpPr>
        <p:spPr>
          <a:xfrm>
            <a:off x="2171210" y="1255344"/>
            <a:ext cx="1143979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I am thankful for: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481208" y="798174"/>
            <a:ext cx="2658473" cy="2114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520124" y="783413"/>
            <a:ext cx="443113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Day: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2848783" y="787658"/>
            <a:ext cx="502432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Date: 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31ED7C12-4C78-4654-9203-067A2012CE85}"/>
              </a:ext>
            </a:extLst>
          </p:cNvPr>
          <p:cNvSpPr/>
          <p:nvPr/>
        </p:nvSpPr>
        <p:spPr>
          <a:xfrm>
            <a:off x="503687" y="1549725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617F6E2-870A-4BD1-958B-EE36FA461C2B}"/>
              </a:ext>
            </a:extLst>
          </p:cNvPr>
          <p:cNvSpPr/>
          <p:nvPr/>
        </p:nvSpPr>
        <p:spPr>
          <a:xfrm>
            <a:off x="512698" y="1931611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21E14C5E-982D-4C13-AC8B-70C644AD7751}"/>
              </a:ext>
            </a:extLst>
          </p:cNvPr>
          <p:cNvSpPr/>
          <p:nvPr/>
        </p:nvSpPr>
        <p:spPr>
          <a:xfrm>
            <a:off x="512698" y="2316267"/>
            <a:ext cx="425750" cy="265136"/>
          </a:xfrm>
          <a:prstGeom prst="star5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546" tIns="32273" rIns="64546" bIns="3227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978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8F1DDF-B8D0-43A5-944D-90CA5209044C}"/>
              </a:ext>
            </a:extLst>
          </p:cNvPr>
          <p:cNvSpPr txBox="1"/>
          <p:nvPr/>
        </p:nvSpPr>
        <p:spPr>
          <a:xfrm>
            <a:off x="583659" y="1563246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1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C49B5F-5425-49AC-A955-E2D711661933}"/>
              </a:ext>
            </a:extLst>
          </p:cNvPr>
          <p:cNvSpPr txBox="1"/>
          <p:nvPr/>
        </p:nvSpPr>
        <p:spPr>
          <a:xfrm>
            <a:off x="592759" y="1953924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2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5C8BB0-B0E7-46E5-95DF-8386BC70C84D}"/>
              </a:ext>
            </a:extLst>
          </p:cNvPr>
          <p:cNvSpPr txBox="1"/>
          <p:nvPr/>
        </p:nvSpPr>
        <p:spPr>
          <a:xfrm>
            <a:off x="592759" y="2332311"/>
            <a:ext cx="189058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3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A19915-8D98-4DC4-A86A-4425192CEC7D}"/>
              </a:ext>
            </a:extLst>
          </p:cNvPr>
          <p:cNvCxnSpPr>
            <a:cxnSpLocks/>
          </p:cNvCxnSpPr>
          <p:nvPr/>
        </p:nvCxnSpPr>
        <p:spPr>
          <a:xfrm>
            <a:off x="1039236" y="1768166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542DB4-265B-4823-A521-1FA62966E13F}"/>
              </a:ext>
            </a:extLst>
          </p:cNvPr>
          <p:cNvCxnSpPr>
            <a:cxnSpLocks/>
          </p:cNvCxnSpPr>
          <p:nvPr/>
        </p:nvCxnSpPr>
        <p:spPr>
          <a:xfrm>
            <a:off x="1039236" y="2158131"/>
            <a:ext cx="37689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5259D97-5A0C-4883-B6F2-51097B06E144}"/>
              </a:ext>
            </a:extLst>
          </p:cNvPr>
          <p:cNvCxnSpPr>
            <a:cxnSpLocks/>
          </p:cNvCxnSpPr>
          <p:nvPr/>
        </p:nvCxnSpPr>
        <p:spPr>
          <a:xfrm>
            <a:off x="1039234" y="2548095"/>
            <a:ext cx="37689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570332" y="4493466"/>
            <a:ext cx="4350563" cy="325474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78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6AF100-6EAE-4EF9-B1B7-1B8FB960789A}"/>
              </a:ext>
            </a:extLst>
          </p:cNvPr>
          <p:cNvSpPr txBox="1"/>
          <p:nvPr/>
        </p:nvSpPr>
        <p:spPr>
          <a:xfrm>
            <a:off x="1445512" y="4572781"/>
            <a:ext cx="2760907" cy="24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8" dirty="0">
                <a:latin typeface="Britannic Bold" panose="020B0903060703020204" pitchFamily="34" charset="0"/>
              </a:rPr>
              <a:t>Write or draw anything about today</a:t>
            </a:r>
            <a:endParaRPr lang="en-GB" sz="978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21385-8238-4E84-BD51-C184804BD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61" y="587593"/>
            <a:ext cx="443114" cy="58633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F4146CE-563A-49DF-B5A4-F1CA61070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48" y="582662"/>
            <a:ext cx="443114" cy="58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2815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</TotalTime>
  <Words>3485</Words>
  <Application>Microsoft Office PowerPoint</Application>
  <PresentationFormat>Custom</PresentationFormat>
  <Paragraphs>1081</Paragraphs>
  <Slides>121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121</vt:i4>
      </vt:variant>
    </vt:vector>
  </HeadingPairs>
  <TitlesOfParts>
    <vt:vector size="127" baseType="lpstr">
      <vt:lpstr>Arial</vt:lpstr>
      <vt:lpstr>Bell MT</vt:lpstr>
      <vt:lpstr>Britannic Bold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MasteryTemplates</cp:lastModifiedBy>
  <cp:revision>25</cp:revision>
  <dcterms:created xsi:type="dcterms:W3CDTF">2020-02-11T22:32:03Z</dcterms:created>
  <dcterms:modified xsi:type="dcterms:W3CDTF">2020-03-12T01:02:06Z</dcterms:modified>
</cp:coreProperties>
</file>