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0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09/05/2020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D128F1A-3087-4FAF-92AF-0C4B8192D816}"/>
              </a:ext>
            </a:extLst>
          </p:cNvPr>
          <p:cNvSpPr txBox="1"/>
          <p:nvPr/>
        </p:nvSpPr>
        <p:spPr>
          <a:xfrm>
            <a:off x="1229346" y="921586"/>
            <a:ext cx="3027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This Recipe Book Belongs To</a:t>
            </a:r>
            <a:endParaRPr lang="en-GB" dirty="0">
              <a:latin typeface="Bell MT" panose="02020503060305020303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6B22010-EB3A-475C-A326-E6005CE144D3}"/>
              </a:ext>
            </a:extLst>
          </p:cNvPr>
          <p:cNvSpPr/>
          <p:nvPr/>
        </p:nvSpPr>
        <p:spPr>
          <a:xfrm>
            <a:off x="1280589" y="1524534"/>
            <a:ext cx="2925217" cy="3693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D92A30E-AB96-4E9F-8125-61E5FCA38ADC}"/>
              </a:ext>
            </a:extLst>
          </p:cNvPr>
          <p:cNvGrpSpPr/>
          <p:nvPr/>
        </p:nvGrpSpPr>
        <p:grpSpPr>
          <a:xfrm>
            <a:off x="561253" y="3197816"/>
            <a:ext cx="4225899" cy="2503737"/>
            <a:chOff x="530199" y="4479353"/>
            <a:chExt cx="3933580" cy="23355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27CA992-5CB0-4EBF-931C-9C8D63DA1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0199" y="4479353"/>
              <a:ext cx="3933580" cy="233556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3930BA5-1524-44C4-9FAF-E015FDC15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12037" y="5361402"/>
              <a:ext cx="1308191" cy="65409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24E5880-69B6-427C-9DC9-91C8453F3E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80589" y="5215696"/>
              <a:ext cx="677552" cy="5759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69859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3000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529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341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30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264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48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20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784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83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46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33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231157"/>
              </p:ext>
            </p:extLst>
          </p:nvPr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81947"/>
              </p:ext>
            </p:extLst>
          </p:nvPr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31469"/>
              </p:ext>
            </p:extLst>
          </p:nvPr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22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2149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53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9373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34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978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148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51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84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0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250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528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345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342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6397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880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252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965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205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984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02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556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642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9005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062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2736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263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138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47729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9440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370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3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996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892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148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759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03001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3651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03405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232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44924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262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36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460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260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516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594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5209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7216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3621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2769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2516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3079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886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4169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49314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122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17453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15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13252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695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9367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45664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1540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5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225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47179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4743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68468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1864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9150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4407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13501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19477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5890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4637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099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52175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912035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31606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2345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68289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05081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46287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21124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22DADEA-18EF-4BE7-AE9F-423D843696F1}"/>
              </a:ext>
            </a:extLst>
          </p:cNvPr>
          <p:cNvGraphicFramePr>
            <a:graphicFrameLocks noGrp="1"/>
          </p:cNvGraphicFramePr>
          <p:nvPr/>
        </p:nvGraphicFramePr>
        <p:xfrm>
          <a:off x="518955" y="1097902"/>
          <a:ext cx="3077938" cy="66653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077938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62606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9386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8980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37576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76194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642399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496821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032834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019258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5708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177915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508970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446136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79372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470587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66323"/>
                  </a:ext>
                </a:extLst>
              </a:tr>
              <a:tr h="27772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44211"/>
                  </a:ext>
                </a:extLst>
              </a:tr>
            </a:tbl>
          </a:graphicData>
        </a:graphic>
      </p:graphicFrame>
      <p:graphicFrame>
        <p:nvGraphicFramePr>
          <p:cNvPr id="9" name="Table 2">
            <a:extLst>
              <a:ext uri="{FF2B5EF4-FFF2-40B4-BE49-F238E27FC236}">
                <a16:creationId xmlns:a16="http://schemas.microsoft.com/office/drawing/2014/main" id="{D871AFF0-404C-4709-BACE-DF02516199AE}"/>
              </a:ext>
            </a:extLst>
          </p:cNvPr>
          <p:cNvGraphicFramePr>
            <a:graphicFrameLocks noGrp="1"/>
          </p:cNvGraphicFramePr>
          <p:nvPr/>
        </p:nvGraphicFramePr>
        <p:xfrm>
          <a:off x="3679013" y="836642"/>
          <a:ext cx="1296679" cy="5030117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96679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946143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5817644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3699142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3035714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2233491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9290810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7175283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767601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2156728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4313889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627017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03583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AD922DDE-1D65-49E7-894B-B0BA8A50B9FD}"/>
              </a:ext>
            </a:extLst>
          </p:cNvPr>
          <p:cNvSpPr/>
          <p:nvPr/>
        </p:nvSpPr>
        <p:spPr>
          <a:xfrm>
            <a:off x="3679012" y="5848463"/>
            <a:ext cx="1296679" cy="19094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AAF6D34-C86F-4541-8C17-C1704C59BE56}"/>
              </a:ext>
            </a:extLst>
          </p:cNvPr>
          <p:cNvSpPr/>
          <p:nvPr/>
        </p:nvSpPr>
        <p:spPr>
          <a:xfrm>
            <a:off x="3857345" y="959585"/>
            <a:ext cx="940017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Ingredients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1AFA04-477A-4BC5-ADCB-6DCD6C702178}"/>
              </a:ext>
            </a:extLst>
          </p:cNvPr>
          <p:cNvSpPr/>
          <p:nvPr/>
        </p:nvSpPr>
        <p:spPr>
          <a:xfrm>
            <a:off x="1321537" y="959586"/>
            <a:ext cx="1472774" cy="18441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Cooking Instructions</a:t>
            </a:r>
            <a:endParaRPr lang="en-GB" sz="1000" dirty="0">
              <a:solidFill>
                <a:schemeClr val="tx1"/>
              </a:solidFill>
            </a:endParaRPr>
          </a:p>
        </p:txBody>
      </p:sp>
      <p:graphicFrame>
        <p:nvGraphicFramePr>
          <p:cNvPr id="21" name="Table 2">
            <a:extLst>
              <a:ext uri="{FF2B5EF4-FFF2-40B4-BE49-F238E27FC236}">
                <a16:creationId xmlns:a16="http://schemas.microsoft.com/office/drawing/2014/main" id="{81E705FB-75D7-4EF0-ACB7-78943EA6F040}"/>
              </a:ext>
            </a:extLst>
          </p:cNvPr>
          <p:cNvGraphicFramePr>
            <a:graphicFrameLocks noGrp="1"/>
          </p:cNvGraphicFramePr>
          <p:nvPr/>
        </p:nvGraphicFramePr>
        <p:xfrm>
          <a:off x="3727995" y="5919199"/>
          <a:ext cx="1198712" cy="185320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198712">
                  <a:extLst>
                    <a:ext uri="{9D8B030D-6E8A-4147-A177-3AD203B41FA5}">
                      <a16:colId xmlns:a16="http://schemas.microsoft.com/office/drawing/2014/main" val="2126895571"/>
                    </a:ext>
                  </a:extLst>
                </a:gridCol>
              </a:tblGrid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3050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2325737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04180660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014014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46507381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7663306"/>
                  </a:ext>
                </a:extLst>
              </a:tr>
              <a:tr h="264743">
                <a:tc>
                  <a:txBody>
                    <a:bodyPr/>
                    <a:lstStyle/>
                    <a:p>
                      <a:endParaRPr lang="en-GB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179770"/>
                  </a:ext>
                </a:extLst>
              </a:tr>
            </a:tbl>
          </a:graphicData>
        </a:graphic>
      </p:graphicFrame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C7F9CCF-B41A-4F9C-BD54-3833D67C2890}"/>
              </a:ext>
            </a:extLst>
          </p:cNvPr>
          <p:cNvSpPr/>
          <p:nvPr/>
        </p:nvSpPr>
        <p:spPr>
          <a:xfrm>
            <a:off x="3846618" y="5756254"/>
            <a:ext cx="961466" cy="18441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Allergens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E9B0F2-D8CC-4A44-A714-8148DD841D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18" y="5925758"/>
            <a:ext cx="1773185" cy="1773185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1BE8076-2683-4962-80B8-94779A0672AC}"/>
              </a:ext>
            </a:extLst>
          </p:cNvPr>
          <p:cNvSpPr/>
          <p:nvPr/>
        </p:nvSpPr>
        <p:spPr>
          <a:xfrm>
            <a:off x="518955" y="529471"/>
            <a:ext cx="2275356" cy="25796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RECIPE:</a:t>
            </a:r>
            <a:endParaRPr lang="en-GB" sz="1000" dirty="0">
              <a:solidFill>
                <a:schemeClr val="tx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8004B02-16A6-4C99-8641-A79EF49004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045" y="473607"/>
            <a:ext cx="735585" cy="5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44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605</Words>
  <Application>Microsoft Office PowerPoint</Application>
  <PresentationFormat>Custom</PresentationFormat>
  <Paragraphs>401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Kvasnica</dc:creator>
  <cp:lastModifiedBy>MasteryTemplates</cp:lastModifiedBy>
  <cp:revision>6</cp:revision>
  <dcterms:created xsi:type="dcterms:W3CDTF">2020-03-11T12:48:19Z</dcterms:created>
  <dcterms:modified xsi:type="dcterms:W3CDTF">2020-05-09T16:57:15Z</dcterms:modified>
</cp:coreProperties>
</file>