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slides/slide102.xml" ContentType="application/vnd.openxmlformats-officedocument.presentationml.slide+xml"/>
  <Override PartName="/ppt/slides/slide103.xml" ContentType="application/vnd.openxmlformats-officedocument.presentationml.slide+xml"/>
  <Override PartName="/ppt/slides/slide104.xml" ContentType="application/vnd.openxmlformats-officedocument.presentationml.slide+xml"/>
  <Override PartName="/ppt/slides/slide105.xml" ContentType="application/vnd.openxmlformats-officedocument.presentationml.slide+xml"/>
  <Override PartName="/ppt/slides/slide106.xml" ContentType="application/vnd.openxmlformats-officedocument.presentationml.slide+xml"/>
  <Override PartName="/ppt/slides/slide107.xml" ContentType="application/vnd.openxmlformats-officedocument.presentationml.slide+xml"/>
  <Override PartName="/ppt/slides/slide108.xml" ContentType="application/vnd.openxmlformats-officedocument.presentationml.slide+xml"/>
  <Override PartName="/ppt/slides/slide109.xml" ContentType="application/vnd.openxmlformats-officedocument.presentationml.slide+xml"/>
  <Override PartName="/ppt/slides/slide110.xml" ContentType="application/vnd.openxmlformats-officedocument.presentationml.slide+xml"/>
  <Override PartName="/ppt/slides/slide111.xml" ContentType="application/vnd.openxmlformats-officedocument.presentationml.slide+xml"/>
  <Override PartName="/ppt/slides/slide112.xml" ContentType="application/vnd.openxmlformats-officedocument.presentationml.slide+xml"/>
  <Override PartName="/ppt/slides/slide113.xml" ContentType="application/vnd.openxmlformats-officedocument.presentationml.slide+xml"/>
  <Override PartName="/ppt/slides/slide114.xml" ContentType="application/vnd.openxmlformats-officedocument.presentationml.slide+xml"/>
  <Override PartName="/ppt/slides/slide115.xml" ContentType="application/vnd.openxmlformats-officedocument.presentationml.slide+xml"/>
  <Override PartName="/ppt/slides/slide116.xml" ContentType="application/vnd.openxmlformats-officedocument.presentationml.slide+xml"/>
  <Override PartName="/ppt/slides/slide117.xml" ContentType="application/vnd.openxmlformats-officedocument.presentationml.slide+xml"/>
  <Override PartName="/ppt/slides/slide118.xml" ContentType="application/vnd.openxmlformats-officedocument.presentationml.slide+xml"/>
  <Override PartName="/ppt/slides/slide119.xml" ContentType="application/vnd.openxmlformats-officedocument.presentationml.slide+xml"/>
  <Override PartName="/ppt/slides/slide120.xml" ContentType="application/vnd.openxmlformats-officedocument.presentationml.slide+xml"/>
  <Override PartName="/ppt/slides/slide1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  <p:sldId id="256" r:id="rId3"/>
    <p:sldId id="257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31" r:id="rId77"/>
    <p:sldId id="332" r:id="rId78"/>
    <p:sldId id="333" r:id="rId79"/>
    <p:sldId id="334" r:id="rId80"/>
    <p:sldId id="335" r:id="rId81"/>
    <p:sldId id="336" r:id="rId82"/>
    <p:sldId id="337" r:id="rId83"/>
    <p:sldId id="338" r:id="rId84"/>
    <p:sldId id="339" r:id="rId85"/>
    <p:sldId id="340" r:id="rId86"/>
    <p:sldId id="341" r:id="rId87"/>
    <p:sldId id="342" r:id="rId88"/>
    <p:sldId id="343" r:id="rId89"/>
    <p:sldId id="344" r:id="rId90"/>
    <p:sldId id="345" r:id="rId91"/>
    <p:sldId id="346" r:id="rId92"/>
    <p:sldId id="347" r:id="rId93"/>
    <p:sldId id="348" r:id="rId94"/>
    <p:sldId id="349" r:id="rId95"/>
    <p:sldId id="350" r:id="rId96"/>
    <p:sldId id="351" r:id="rId97"/>
    <p:sldId id="352" r:id="rId98"/>
    <p:sldId id="353" r:id="rId99"/>
    <p:sldId id="354" r:id="rId100"/>
    <p:sldId id="355" r:id="rId101"/>
    <p:sldId id="356" r:id="rId102"/>
    <p:sldId id="357" r:id="rId103"/>
    <p:sldId id="358" r:id="rId104"/>
    <p:sldId id="359" r:id="rId105"/>
    <p:sldId id="360" r:id="rId106"/>
    <p:sldId id="361" r:id="rId107"/>
    <p:sldId id="362" r:id="rId108"/>
    <p:sldId id="363" r:id="rId109"/>
    <p:sldId id="364" r:id="rId110"/>
    <p:sldId id="365" r:id="rId111"/>
    <p:sldId id="366" r:id="rId112"/>
    <p:sldId id="367" r:id="rId113"/>
    <p:sldId id="368" r:id="rId114"/>
    <p:sldId id="369" r:id="rId115"/>
    <p:sldId id="370" r:id="rId116"/>
    <p:sldId id="371" r:id="rId117"/>
    <p:sldId id="372" r:id="rId118"/>
    <p:sldId id="373" r:id="rId119"/>
    <p:sldId id="374" r:id="rId120"/>
    <p:sldId id="375" r:id="rId121"/>
    <p:sldId id="376" r:id="rId122"/>
  </p:sldIdLst>
  <p:sldSz cx="5486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036" autoAdjust="0"/>
    <p:restoredTop sz="94660"/>
  </p:normalViewPr>
  <p:slideViewPr>
    <p:cSldViewPr snapToGrid="0">
      <p:cViewPr varScale="1">
        <p:scale>
          <a:sx n="124" d="100"/>
          <a:sy n="124" d="100"/>
        </p:scale>
        <p:origin x="268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117" Type="http://schemas.openxmlformats.org/officeDocument/2006/relationships/slide" Target="slides/slide116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12" Type="http://schemas.openxmlformats.org/officeDocument/2006/relationships/slide" Target="slides/slide111.xml"/><Relationship Id="rId16" Type="http://schemas.openxmlformats.org/officeDocument/2006/relationships/slide" Target="slides/slide15.xml"/><Relationship Id="rId107" Type="http://schemas.openxmlformats.org/officeDocument/2006/relationships/slide" Target="slides/slide106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102" Type="http://schemas.openxmlformats.org/officeDocument/2006/relationships/slide" Target="slides/slide101.xml"/><Relationship Id="rId123" Type="http://schemas.openxmlformats.org/officeDocument/2006/relationships/presProps" Target="pres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113" Type="http://schemas.openxmlformats.org/officeDocument/2006/relationships/slide" Target="slides/slide112.xml"/><Relationship Id="rId118" Type="http://schemas.openxmlformats.org/officeDocument/2006/relationships/slide" Target="slides/slide117.xml"/><Relationship Id="rId126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121" Type="http://schemas.openxmlformats.org/officeDocument/2006/relationships/slide" Target="slides/slide12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slide" Target="slides/slide107.xml"/><Relationship Id="rId116" Type="http://schemas.openxmlformats.org/officeDocument/2006/relationships/slide" Target="slides/slide115.xml"/><Relationship Id="rId124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11" Type="http://schemas.openxmlformats.org/officeDocument/2006/relationships/slide" Target="slides/slide1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14" Type="http://schemas.openxmlformats.org/officeDocument/2006/relationships/slide" Target="slides/slide113.xml"/><Relationship Id="rId119" Type="http://schemas.openxmlformats.org/officeDocument/2006/relationships/slide" Target="slides/slide118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122" Type="http://schemas.openxmlformats.org/officeDocument/2006/relationships/slide" Target="slides/slide12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slide" Target="slides/slide10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120" Type="http://schemas.openxmlformats.org/officeDocument/2006/relationships/slide" Target="slides/slide119.xml"/><Relationship Id="rId125" Type="http://schemas.openxmlformats.org/officeDocument/2006/relationships/theme" Target="theme/theme1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110" Type="http://schemas.openxmlformats.org/officeDocument/2006/relationships/slide" Target="slides/slide109.xml"/><Relationship Id="rId115" Type="http://schemas.openxmlformats.org/officeDocument/2006/relationships/slide" Target="slides/slide114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1480" y="1346836"/>
            <a:ext cx="4663440" cy="2865120"/>
          </a:xfrm>
        </p:spPr>
        <p:txBody>
          <a:bodyPr anchor="b"/>
          <a:lstStyle>
            <a:lvl1pPr algn="ctr"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322446"/>
            <a:ext cx="4114800" cy="1986914"/>
          </a:xfrm>
        </p:spPr>
        <p:txBody>
          <a:bodyPr/>
          <a:lstStyle>
            <a:lvl1pPr marL="0" indent="0" algn="ctr">
              <a:buNone/>
              <a:defRPr sz="1440"/>
            </a:lvl1pPr>
            <a:lvl2pPr marL="274320" indent="0" algn="ctr">
              <a:buNone/>
              <a:defRPr sz="1200"/>
            </a:lvl2pPr>
            <a:lvl3pPr marL="548640" indent="0" algn="ctr">
              <a:buNone/>
              <a:defRPr sz="1080"/>
            </a:lvl3pPr>
            <a:lvl4pPr marL="822960" indent="0" algn="ctr">
              <a:buNone/>
              <a:defRPr sz="960"/>
            </a:lvl4pPr>
            <a:lvl5pPr marL="1097280" indent="0" algn="ctr">
              <a:buNone/>
              <a:defRPr sz="960"/>
            </a:lvl5pPr>
            <a:lvl6pPr marL="1371600" indent="0" algn="ctr">
              <a:buNone/>
              <a:defRPr sz="960"/>
            </a:lvl6pPr>
            <a:lvl7pPr marL="1645920" indent="0" algn="ctr">
              <a:buNone/>
              <a:defRPr sz="960"/>
            </a:lvl7pPr>
            <a:lvl8pPr marL="1920240" indent="0" algn="ctr">
              <a:buNone/>
              <a:defRPr sz="960"/>
            </a:lvl8pPr>
            <a:lvl9pPr marL="2194560" indent="0" algn="ctr">
              <a:buNone/>
              <a:defRPr sz="9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393207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674007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926205" y="438150"/>
            <a:ext cx="1183005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77190" y="438150"/>
            <a:ext cx="3480435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928164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6568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4333" y="2051688"/>
            <a:ext cx="4732020" cy="3423284"/>
          </a:xfrm>
        </p:spPr>
        <p:txBody>
          <a:bodyPr anchor="b"/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4333" y="5507358"/>
            <a:ext cx="4732020" cy="1800224"/>
          </a:xfrm>
        </p:spPr>
        <p:txBody>
          <a:bodyPr/>
          <a:lstStyle>
            <a:lvl1pPr marL="0" indent="0">
              <a:buNone/>
              <a:defRPr sz="1440">
                <a:solidFill>
                  <a:schemeClr val="tx1"/>
                </a:solidFill>
              </a:defRPr>
            </a:lvl1pPr>
            <a:lvl2pPr marL="27432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2pPr>
            <a:lvl3pPr marL="548640" indent="0">
              <a:buNone/>
              <a:defRPr sz="1080">
                <a:solidFill>
                  <a:schemeClr val="tx1">
                    <a:tint val="75000"/>
                  </a:schemeClr>
                </a:solidFill>
              </a:defRPr>
            </a:lvl3pPr>
            <a:lvl4pPr marL="82296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4pPr>
            <a:lvl5pPr marL="109728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5pPr>
            <a:lvl6pPr marL="137160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6pPr>
            <a:lvl7pPr marL="164592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7pPr>
            <a:lvl8pPr marL="192024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8pPr>
            <a:lvl9pPr marL="2194560" indent="0">
              <a:buNone/>
              <a:defRPr sz="9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38540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7190" y="2190750"/>
            <a:ext cx="23317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77490" y="2190750"/>
            <a:ext cx="23317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483237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7905" y="438152"/>
            <a:ext cx="47320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7905" y="2017396"/>
            <a:ext cx="2321004" cy="988694"/>
          </a:xfrm>
        </p:spPr>
        <p:txBody>
          <a:bodyPr anchor="b"/>
          <a:lstStyle>
            <a:lvl1pPr marL="0" indent="0">
              <a:buNone/>
              <a:defRPr sz="1440" b="1"/>
            </a:lvl1pPr>
            <a:lvl2pPr marL="274320" indent="0">
              <a:buNone/>
              <a:defRPr sz="1200" b="1"/>
            </a:lvl2pPr>
            <a:lvl3pPr marL="548640" indent="0">
              <a:buNone/>
              <a:defRPr sz="1080" b="1"/>
            </a:lvl3pPr>
            <a:lvl4pPr marL="822960" indent="0">
              <a:buNone/>
              <a:defRPr sz="960" b="1"/>
            </a:lvl4pPr>
            <a:lvl5pPr marL="1097280" indent="0">
              <a:buNone/>
              <a:defRPr sz="960" b="1"/>
            </a:lvl5pPr>
            <a:lvl6pPr marL="1371600" indent="0">
              <a:buNone/>
              <a:defRPr sz="960" b="1"/>
            </a:lvl6pPr>
            <a:lvl7pPr marL="1645920" indent="0">
              <a:buNone/>
              <a:defRPr sz="960" b="1"/>
            </a:lvl7pPr>
            <a:lvl8pPr marL="1920240" indent="0">
              <a:buNone/>
              <a:defRPr sz="960" b="1"/>
            </a:lvl8pPr>
            <a:lvl9pPr marL="2194560" indent="0">
              <a:buNone/>
              <a:defRPr sz="9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7905" y="3006090"/>
            <a:ext cx="232100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777490" y="2017396"/>
            <a:ext cx="2332435" cy="988694"/>
          </a:xfrm>
        </p:spPr>
        <p:txBody>
          <a:bodyPr anchor="b"/>
          <a:lstStyle>
            <a:lvl1pPr marL="0" indent="0">
              <a:buNone/>
              <a:defRPr sz="1440" b="1"/>
            </a:lvl1pPr>
            <a:lvl2pPr marL="274320" indent="0">
              <a:buNone/>
              <a:defRPr sz="1200" b="1"/>
            </a:lvl2pPr>
            <a:lvl3pPr marL="548640" indent="0">
              <a:buNone/>
              <a:defRPr sz="1080" b="1"/>
            </a:lvl3pPr>
            <a:lvl4pPr marL="822960" indent="0">
              <a:buNone/>
              <a:defRPr sz="960" b="1"/>
            </a:lvl4pPr>
            <a:lvl5pPr marL="1097280" indent="0">
              <a:buNone/>
              <a:defRPr sz="960" b="1"/>
            </a:lvl5pPr>
            <a:lvl6pPr marL="1371600" indent="0">
              <a:buNone/>
              <a:defRPr sz="960" b="1"/>
            </a:lvl6pPr>
            <a:lvl7pPr marL="1645920" indent="0">
              <a:buNone/>
              <a:defRPr sz="960" b="1"/>
            </a:lvl7pPr>
            <a:lvl8pPr marL="1920240" indent="0">
              <a:buNone/>
              <a:defRPr sz="960" b="1"/>
            </a:lvl8pPr>
            <a:lvl9pPr marL="2194560" indent="0">
              <a:buNone/>
              <a:defRPr sz="9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777490" y="3006090"/>
            <a:ext cx="2332435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36511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154560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730464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7905" y="548640"/>
            <a:ext cx="1769507" cy="1920240"/>
          </a:xfrm>
        </p:spPr>
        <p:txBody>
          <a:bodyPr anchor="b"/>
          <a:lstStyle>
            <a:lvl1pPr>
              <a:defRPr sz="19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32435" y="1184912"/>
            <a:ext cx="2777490" cy="5848350"/>
          </a:xfrm>
        </p:spPr>
        <p:txBody>
          <a:bodyPr/>
          <a:lstStyle>
            <a:lvl1pPr>
              <a:defRPr sz="1920"/>
            </a:lvl1pPr>
            <a:lvl2pPr>
              <a:defRPr sz="1680"/>
            </a:lvl2pPr>
            <a:lvl3pPr>
              <a:defRPr sz="144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7905" y="2468880"/>
            <a:ext cx="1769507" cy="4573906"/>
          </a:xfrm>
        </p:spPr>
        <p:txBody>
          <a:bodyPr/>
          <a:lstStyle>
            <a:lvl1pPr marL="0" indent="0">
              <a:buNone/>
              <a:defRPr sz="960"/>
            </a:lvl1pPr>
            <a:lvl2pPr marL="274320" indent="0">
              <a:buNone/>
              <a:defRPr sz="840"/>
            </a:lvl2pPr>
            <a:lvl3pPr marL="548640" indent="0">
              <a:buNone/>
              <a:defRPr sz="720"/>
            </a:lvl3pPr>
            <a:lvl4pPr marL="822960" indent="0">
              <a:buNone/>
              <a:defRPr sz="600"/>
            </a:lvl4pPr>
            <a:lvl5pPr marL="1097280" indent="0">
              <a:buNone/>
              <a:defRPr sz="600"/>
            </a:lvl5pPr>
            <a:lvl6pPr marL="1371600" indent="0">
              <a:buNone/>
              <a:defRPr sz="600"/>
            </a:lvl6pPr>
            <a:lvl7pPr marL="1645920" indent="0">
              <a:buNone/>
              <a:defRPr sz="600"/>
            </a:lvl7pPr>
            <a:lvl8pPr marL="1920240" indent="0">
              <a:buNone/>
              <a:defRPr sz="600"/>
            </a:lvl8pPr>
            <a:lvl9pPr marL="2194560" indent="0">
              <a:buNone/>
              <a:defRPr sz="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044785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7905" y="548640"/>
            <a:ext cx="1769507" cy="1920240"/>
          </a:xfrm>
        </p:spPr>
        <p:txBody>
          <a:bodyPr anchor="b"/>
          <a:lstStyle>
            <a:lvl1pPr>
              <a:defRPr sz="19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32435" y="1184912"/>
            <a:ext cx="2777490" cy="5848350"/>
          </a:xfrm>
        </p:spPr>
        <p:txBody>
          <a:bodyPr anchor="t"/>
          <a:lstStyle>
            <a:lvl1pPr marL="0" indent="0">
              <a:buNone/>
              <a:defRPr sz="1920"/>
            </a:lvl1pPr>
            <a:lvl2pPr marL="274320" indent="0">
              <a:buNone/>
              <a:defRPr sz="1680"/>
            </a:lvl2pPr>
            <a:lvl3pPr marL="548640" indent="0">
              <a:buNone/>
              <a:defRPr sz="1440"/>
            </a:lvl3pPr>
            <a:lvl4pPr marL="822960" indent="0">
              <a:buNone/>
              <a:defRPr sz="1200"/>
            </a:lvl4pPr>
            <a:lvl5pPr marL="1097280" indent="0">
              <a:buNone/>
              <a:defRPr sz="1200"/>
            </a:lvl5pPr>
            <a:lvl6pPr marL="1371600" indent="0">
              <a:buNone/>
              <a:defRPr sz="1200"/>
            </a:lvl6pPr>
            <a:lvl7pPr marL="1645920" indent="0">
              <a:buNone/>
              <a:defRPr sz="1200"/>
            </a:lvl7pPr>
            <a:lvl8pPr marL="1920240" indent="0">
              <a:buNone/>
              <a:defRPr sz="1200"/>
            </a:lvl8pPr>
            <a:lvl9pPr marL="2194560" indent="0">
              <a:buNone/>
              <a:defRPr sz="1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7905" y="2468880"/>
            <a:ext cx="1769507" cy="4573906"/>
          </a:xfrm>
        </p:spPr>
        <p:txBody>
          <a:bodyPr/>
          <a:lstStyle>
            <a:lvl1pPr marL="0" indent="0">
              <a:buNone/>
              <a:defRPr sz="960"/>
            </a:lvl1pPr>
            <a:lvl2pPr marL="274320" indent="0">
              <a:buNone/>
              <a:defRPr sz="840"/>
            </a:lvl2pPr>
            <a:lvl3pPr marL="548640" indent="0">
              <a:buNone/>
              <a:defRPr sz="720"/>
            </a:lvl3pPr>
            <a:lvl4pPr marL="822960" indent="0">
              <a:buNone/>
              <a:defRPr sz="600"/>
            </a:lvl4pPr>
            <a:lvl5pPr marL="1097280" indent="0">
              <a:buNone/>
              <a:defRPr sz="600"/>
            </a:lvl5pPr>
            <a:lvl6pPr marL="1371600" indent="0">
              <a:buNone/>
              <a:defRPr sz="600"/>
            </a:lvl6pPr>
            <a:lvl7pPr marL="1645920" indent="0">
              <a:buNone/>
              <a:defRPr sz="600"/>
            </a:lvl7pPr>
            <a:lvl8pPr marL="1920240" indent="0">
              <a:buNone/>
              <a:defRPr sz="600"/>
            </a:lvl8pPr>
            <a:lvl9pPr marL="2194560" indent="0">
              <a:buNone/>
              <a:defRPr sz="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390427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77190" y="438152"/>
            <a:ext cx="47320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7190" y="2190750"/>
            <a:ext cx="47320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77190" y="7627622"/>
            <a:ext cx="12344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123A12-F5DF-44DA-96ED-48278136EA03}" type="datetimeFigureOut">
              <a:rPr lang="en-GB" smtClean="0"/>
              <a:t>12/03/2020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17370" y="7627622"/>
            <a:ext cx="18516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74770" y="7627622"/>
            <a:ext cx="12344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3223DD-C6BE-4483-BD64-4F1FC645CF2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1484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548640" rtl="0" eaLnBrk="1" latinLnBrk="0" hangingPunct="1">
        <a:lnSpc>
          <a:spcPct val="90000"/>
        </a:lnSpc>
        <a:spcBef>
          <a:spcPct val="0"/>
        </a:spcBef>
        <a:buNone/>
        <a:defRPr sz="26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37160" indent="-137160" algn="l" defTabSz="54864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1pPr>
      <a:lvl2pPr marL="41148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96012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4pPr>
      <a:lvl5pPr marL="123444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6pPr>
      <a:lvl7pPr marL="178308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37160" algn="l" defTabSz="548640" rtl="0" eaLnBrk="1" latinLnBrk="0" hangingPunct="1">
        <a:lnSpc>
          <a:spcPct val="90000"/>
        </a:lnSpc>
        <a:spcBef>
          <a:spcPts val="300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1pPr>
      <a:lvl2pPr marL="27432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2pPr>
      <a:lvl3pPr marL="54864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3pPr>
      <a:lvl4pPr marL="82296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4pPr>
      <a:lvl5pPr marL="109728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6pPr>
      <a:lvl7pPr marL="164592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8pPr>
      <a:lvl9pPr marL="2194560" algn="l" defTabSz="548640" rtl="0" eaLnBrk="1" latinLnBrk="0" hangingPunct="1">
        <a:defRPr sz="10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F8AB4E1-BE57-4249-A590-68E10838BE54}"/>
              </a:ext>
            </a:extLst>
          </p:cNvPr>
          <p:cNvSpPr txBox="1"/>
          <p:nvPr/>
        </p:nvSpPr>
        <p:spPr>
          <a:xfrm>
            <a:off x="864154" y="1706880"/>
            <a:ext cx="375808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>
                <a:latin typeface="Century Schoolbook" panose="02040604050505020304" pitchFamily="18" charset="0"/>
              </a:rPr>
              <a:t>This Journal Belongs To</a:t>
            </a:r>
            <a:endParaRPr lang="en-GB" sz="2400" dirty="0">
              <a:latin typeface="Century Schoolbook" panose="02040604050505020304" pitchFamily="18" charset="0"/>
            </a:endParaRPr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155C19AC-B8DB-4B11-B00D-F50B9E7D4812}"/>
              </a:ext>
            </a:extLst>
          </p:cNvPr>
          <p:cNvCxnSpPr>
            <a:cxnSpLocks/>
          </p:cNvCxnSpPr>
          <p:nvPr/>
        </p:nvCxnSpPr>
        <p:spPr>
          <a:xfrm>
            <a:off x="1268730" y="2606040"/>
            <a:ext cx="276606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6" name="Picture 5">
            <a:extLst>
              <a:ext uri="{FF2B5EF4-FFF2-40B4-BE49-F238E27FC236}">
                <a16:creationId xmlns:a16="http://schemas.microsoft.com/office/drawing/2014/main" id="{FC4A9590-66F3-4760-8B49-5EA16A38F20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9139" y="3326026"/>
            <a:ext cx="3408801" cy="273503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0544129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31976272"/>
      </p:ext>
    </p:extLst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25424261"/>
      </p:ext>
    </p:extLst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67816087"/>
      </p:ext>
    </p:extLst>
  </p:cSld>
  <p:clrMapOvr>
    <a:masterClrMapping/>
  </p:clrMapOvr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83404667"/>
      </p:ext>
    </p:extLst>
  </p:cSld>
  <p:clrMapOvr>
    <a:masterClrMapping/>
  </p:clrMapOvr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3641450"/>
      </p:ext>
    </p:extLst>
  </p:cSld>
  <p:clrMapOvr>
    <a:masterClrMapping/>
  </p:clrMapOvr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1013698"/>
      </p:ext>
    </p:extLst>
  </p:cSld>
  <p:clrMapOvr>
    <a:masterClrMapping/>
  </p:clrMapOvr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59801700"/>
      </p:ext>
    </p:extLst>
  </p:cSld>
  <p:clrMapOvr>
    <a:masterClrMapping/>
  </p:clrMapOvr>
</p:sld>
</file>

<file path=ppt/slides/slide10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63411241"/>
      </p:ext>
    </p:extLst>
  </p:cSld>
  <p:clrMapOvr>
    <a:masterClrMapping/>
  </p:clrMapOvr>
</p:sld>
</file>

<file path=ppt/slides/slide10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56421224"/>
      </p:ext>
    </p:extLst>
  </p:cSld>
  <p:clrMapOvr>
    <a:masterClrMapping/>
  </p:clrMapOvr>
</p:sld>
</file>

<file path=ppt/slides/slide10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07771181"/>
      </p:ext>
    </p:extLst>
  </p:cSld>
  <p:clrMapOvr>
    <a:masterClrMapping/>
  </p:clrMapOvr>
</p:sld>
</file>

<file path=ppt/slides/slide10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644064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75500988"/>
      </p:ext>
    </p:extLst>
  </p:cSld>
  <p:clrMapOvr>
    <a:masterClrMapping/>
  </p:clrMapOvr>
</p:sld>
</file>

<file path=ppt/slides/slide1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51763957"/>
      </p:ext>
    </p:extLst>
  </p:cSld>
  <p:clrMapOvr>
    <a:masterClrMapping/>
  </p:clrMapOvr>
</p:sld>
</file>

<file path=ppt/slides/slide1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9062034"/>
      </p:ext>
    </p:extLst>
  </p:cSld>
  <p:clrMapOvr>
    <a:masterClrMapping/>
  </p:clrMapOvr>
</p:sld>
</file>

<file path=ppt/slides/slide1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06534795"/>
      </p:ext>
    </p:extLst>
  </p:cSld>
  <p:clrMapOvr>
    <a:masterClrMapping/>
  </p:clrMapOvr>
</p:sld>
</file>

<file path=ppt/slides/slide1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8560986"/>
      </p:ext>
    </p:extLst>
  </p:cSld>
  <p:clrMapOvr>
    <a:masterClrMapping/>
  </p:clrMapOvr>
</p:sld>
</file>

<file path=ppt/slides/slide1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10919017"/>
      </p:ext>
    </p:extLst>
  </p:cSld>
  <p:clrMapOvr>
    <a:masterClrMapping/>
  </p:clrMapOvr>
</p:sld>
</file>

<file path=ppt/slides/slide1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51865072"/>
      </p:ext>
    </p:extLst>
  </p:cSld>
  <p:clrMapOvr>
    <a:masterClrMapping/>
  </p:clrMapOvr>
</p:sld>
</file>

<file path=ppt/slides/slide1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62311706"/>
      </p:ext>
    </p:extLst>
  </p:cSld>
  <p:clrMapOvr>
    <a:masterClrMapping/>
  </p:clrMapOvr>
</p:sld>
</file>

<file path=ppt/slides/slide1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25727381"/>
      </p:ext>
    </p:extLst>
  </p:cSld>
  <p:clrMapOvr>
    <a:masterClrMapping/>
  </p:clrMapOvr>
</p:sld>
</file>

<file path=ppt/slides/slide1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80329400"/>
      </p:ext>
    </p:extLst>
  </p:cSld>
  <p:clrMapOvr>
    <a:masterClrMapping/>
  </p:clrMapOvr>
</p:sld>
</file>

<file path=ppt/slides/slide1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6795854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18360611"/>
      </p:ext>
    </p:extLst>
  </p:cSld>
  <p:clrMapOvr>
    <a:masterClrMapping/>
  </p:clrMapOvr>
</p:sld>
</file>

<file path=ppt/slides/slide1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16364773"/>
      </p:ext>
    </p:extLst>
  </p:cSld>
  <p:clrMapOvr>
    <a:masterClrMapping/>
  </p:clrMapOvr>
</p:sld>
</file>

<file path=ppt/slides/slide1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0171591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277697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4770512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8759644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8793828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8478440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9704532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753142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0149557"/>
              </p:ext>
            </p:extLst>
          </p:nvPr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567281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8861306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3597280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0211689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3355826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1930164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33077902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0624790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7107093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3909893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875733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79746382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5904296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34226727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587327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9918079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94965177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0888928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44447548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6015399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67351159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405558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80839026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52841466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8809375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24621603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91609752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92648509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39440599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2111061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63085804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09937447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932466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1530695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35391201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3912321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00279682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63152422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18300354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55285813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72450102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7246522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7695810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0884554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88701478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24270206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18845834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16096420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95972632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55250655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5850465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82380470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78416516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66557517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553258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92043629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20969315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93665147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7110177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6563777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24492324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4952732"/>
      </p:ext>
    </p:extLst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9302677"/>
      </p:ext>
    </p:extLst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09955367"/>
      </p:ext>
    </p:extLst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55691565"/>
      </p:ext>
    </p:extLst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118671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68840938"/>
      </p:ext>
    </p:extLst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2423973"/>
      </p:ext>
    </p:extLst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99024481"/>
      </p:ext>
    </p:extLst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50804298"/>
      </p:ext>
    </p:extLst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68767681"/>
      </p:ext>
    </p:extLst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70762571"/>
      </p:ext>
    </p:extLst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60245376"/>
      </p:ext>
    </p:extLst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41725814"/>
      </p:ext>
    </p:extLst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219526"/>
      </p:ext>
    </p:extLst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26634768"/>
      </p:ext>
    </p:extLst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20072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4348895"/>
      </p:ext>
    </p:extLst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61252601"/>
      </p:ext>
    </p:extLst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4296271"/>
      </p:ext>
    </p:extLst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58385404"/>
      </p:ext>
    </p:extLst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66109282"/>
      </p:ext>
    </p:extLst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84253469"/>
      </p:ext>
    </p:extLst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0567532"/>
      </p:ext>
    </p:extLst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86136726"/>
      </p:ext>
    </p:extLst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21772624"/>
      </p:ext>
    </p:extLst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le 8">
            <a:extLst>
              <a:ext uri="{FF2B5EF4-FFF2-40B4-BE49-F238E27FC236}">
                <a16:creationId xmlns:a16="http://schemas.microsoft.com/office/drawing/2014/main" id="{7DFADB45-27AC-42DA-B77F-BFBB8D8B5247}"/>
              </a:ext>
            </a:extLst>
          </p:cNvPr>
          <p:cNvGraphicFramePr>
            <a:graphicFrameLocks noGrp="1"/>
          </p:cNvGraphicFramePr>
          <p:nvPr/>
        </p:nvGraphicFramePr>
        <p:xfrm>
          <a:off x="457200" y="830580"/>
          <a:ext cx="4572000" cy="7315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26978338"/>
                    </a:ext>
                  </a:extLst>
                </a:gridCol>
              </a:tblGrid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77530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8549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30766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605725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057522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58647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34685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32229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75094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11509061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2984704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399852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397727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377047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94420883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179832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4723438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60088747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91685"/>
                  </a:ext>
                </a:extLst>
              </a:tr>
              <a:tr h="365760">
                <a:tc>
                  <a:txBody>
                    <a:bodyPr/>
                    <a:lstStyle/>
                    <a:p>
                      <a:pPr algn="l"/>
                      <a:endParaRPr lang="en-GB" dirty="0"/>
                    </a:p>
                  </a:txBody>
                  <a:tcPr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97604491"/>
                  </a:ext>
                </a:extLst>
              </a:tr>
            </a:tbl>
          </a:graphicData>
        </a:graphic>
      </p:graphicFrame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2D9A2AB-607D-4901-963B-925F0930015D}"/>
              </a:ext>
            </a:extLst>
          </p:cNvPr>
          <p:cNvCxnSpPr>
            <a:cxnSpLocks/>
          </p:cNvCxnSpPr>
          <p:nvPr/>
        </p:nvCxnSpPr>
        <p:spPr>
          <a:xfrm>
            <a:off x="457200" y="800100"/>
            <a:ext cx="2286000" cy="0"/>
          </a:xfrm>
          <a:prstGeom prst="line">
            <a:avLst/>
          </a:prstGeom>
          <a:ln w="95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Picture 3">
            <a:extLst>
              <a:ext uri="{FF2B5EF4-FFF2-40B4-BE49-F238E27FC236}">
                <a16:creationId xmlns:a16="http://schemas.microsoft.com/office/drawing/2014/main" id="{9FA5FAE5-04A6-4F19-9B43-AB754913DDE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4471979" y="601272"/>
            <a:ext cx="495618" cy="3976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65791791"/>
      </p:ext>
    </p:extLst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F99D8DC-E676-40A3-8014-DEB06F72B531}"/>
              </a:ext>
            </a:extLst>
          </p:cNvPr>
          <p:cNvSpPr/>
          <p:nvPr/>
        </p:nvSpPr>
        <p:spPr>
          <a:xfrm>
            <a:off x="457200" y="457201"/>
            <a:ext cx="4572000" cy="73151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339973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</TotalTime>
  <Words>4</Words>
  <Application>Microsoft Office PowerPoint</Application>
  <PresentationFormat>Custom</PresentationFormat>
  <Paragraphs>1</Paragraphs>
  <Slides>121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121</vt:i4>
      </vt:variant>
    </vt:vector>
  </HeadingPairs>
  <TitlesOfParts>
    <vt:vector size="126" baseType="lpstr">
      <vt:lpstr>Arial</vt:lpstr>
      <vt:lpstr>Calibri</vt:lpstr>
      <vt:lpstr>Calibri Light</vt:lpstr>
      <vt:lpstr>Century Schoolbook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MasteryTemplates</cp:lastModifiedBy>
  <cp:revision>4</cp:revision>
  <dcterms:created xsi:type="dcterms:W3CDTF">2020-02-25T09:47:11Z</dcterms:created>
  <dcterms:modified xsi:type="dcterms:W3CDTF">2020-03-12T01:01:53Z</dcterms:modified>
</cp:coreProperties>
</file>

<file path=docProps/thumbnail.jpeg>
</file>