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steryTemplates" initials="MT" lastIdx="1" clrIdx="0">
    <p:extLst>
      <p:ext uri="{19B8F6BF-5375-455C-9EA6-DF929625EA0E}">
        <p15:presenceInfo xmlns:p15="http://schemas.microsoft.com/office/powerpoint/2012/main" userId="MasteryTemplat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1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7835A8-6DCF-494B-B3AB-03655E6950D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9691575-CDB4-4523-AF8F-9CA20A7FDCFF}"/>
              </a:ext>
            </a:extLst>
          </p:cNvPr>
          <p:cNvSpPr/>
          <p:nvPr/>
        </p:nvSpPr>
        <p:spPr>
          <a:xfrm>
            <a:off x="2194285" y="967819"/>
            <a:ext cx="3383830" cy="6441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Freestyle Script" panose="030804020302050B0404" pitchFamily="66" charset="0"/>
              </a:rPr>
              <a:t>This Sketchbook Belongs To</a:t>
            </a:r>
            <a:endParaRPr lang="en-GB" sz="3200" b="1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D1AD918-27A4-4921-A067-E34DE6E96513}"/>
              </a:ext>
            </a:extLst>
          </p:cNvPr>
          <p:cNvCxnSpPr/>
          <p:nvPr/>
        </p:nvCxnSpPr>
        <p:spPr>
          <a:xfrm>
            <a:off x="2242499" y="2281286"/>
            <a:ext cx="32874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11A645-E353-4D28-84F4-456147854024}"/>
              </a:ext>
            </a:extLst>
          </p:cNvPr>
          <p:cNvCxnSpPr/>
          <p:nvPr/>
        </p:nvCxnSpPr>
        <p:spPr>
          <a:xfrm>
            <a:off x="2242499" y="2829612"/>
            <a:ext cx="32874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6A2B55F-B511-4451-8887-4F07E9A839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813375"/>
            <a:ext cx="4277897" cy="396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36906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49727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076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804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79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996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64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902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022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483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692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341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369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9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227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167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146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38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837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179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824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123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5667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142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729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2835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564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4018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01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5838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62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8063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233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35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3775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8129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7201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7939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5821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43767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2958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6192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373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5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8262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6539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6233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994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5656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598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8837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81731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366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7563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55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78372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84847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20767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2589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3014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9509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836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95351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5984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9475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57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93523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19570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34861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11103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99459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05385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72542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8967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86593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58331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6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30904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33709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5741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3434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00683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9750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00182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37009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30822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78462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818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86410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62287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09821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41648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73711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03722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63499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73530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51483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22503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2A630A-012F-418A-9121-CE2533D3E326}"/>
              </a:ext>
            </a:extLst>
          </p:cNvPr>
          <p:cNvSpPr/>
          <p:nvPr/>
        </p:nvSpPr>
        <p:spPr>
          <a:xfrm>
            <a:off x="457201" y="457200"/>
            <a:ext cx="6858000" cy="9143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C1744FB-707A-4988-B0D7-15DD0BC828A4}"/>
              </a:ext>
            </a:extLst>
          </p:cNvPr>
          <p:cNvSpPr/>
          <p:nvPr/>
        </p:nvSpPr>
        <p:spPr>
          <a:xfrm>
            <a:off x="3005972" y="457200"/>
            <a:ext cx="1760456" cy="3110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Freestyle Script" panose="030804020302050B0404" pitchFamily="66" charset="0"/>
              </a:rPr>
              <a:t>My Sketchbook</a:t>
            </a:r>
            <a:endParaRPr lang="en-GB" sz="2400" dirty="0">
              <a:solidFill>
                <a:schemeClr val="tx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824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204</Words>
  <Application>Microsoft Office PowerPoint</Application>
  <PresentationFormat>Custom</PresentationFormat>
  <Paragraphs>101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Calibri</vt:lpstr>
      <vt:lpstr>Calibri Light</vt:lpstr>
      <vt:lpstr>Freestyle Script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8</cp:revision>
  <dcterms:created xsi:type="dcterms:W3CDTF">2020-03-11T12:48:19Z</dcterms:created>
  <dcterms:modified xsi:type="dcterms:W3CDTF">2020-03-12T20:41:24Z</dcterms:modified>
</cp:coreProperties>
</file>