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9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21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3053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3407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8008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7438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9470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7520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1357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4858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8698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2581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668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AF9FAE-1DD0-4C0A-B7AF-983E5F28916B}" type="datetimeFigureOut">
              <a:rPr lang="en-GB" smtClean="0"/>
              <a:t>12/03/2020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4631A5-0567-4EA3-8FCB-8C19DA3049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6149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4C7F961-C1F6-4AE6-8D2C-704C362320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6040" y="3121182"/>
            <a:ext cx="1908018" cy="381603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C58E4E4-11E4-4C0B-B6D0-5FE828EC1B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2505" y="6937217"/>
            <a:ext cx="4807390" cy="240369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0455C6B-7C8A-40DE-810C-601601149D72}"/>
              </a:ext>
            </a:extLst>
          </p:cNvPr>
          <p:cNvSpPr txBox="1"/>
          <p:nvPr/>
        </p:nvSpPr>
        <p:spPr>
          <a:xfrm>
            <a:off x="1482505" y="894123"/>
            <a:ext cx="48073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This Music Sheet Book Belongs To</a:t>
            </a:r>
            <a:endParaRPr lang="en-GB" sz="2400" dirty="0">
              <a:latin typeface="Bell MT" panose="02020503060305020303" pitchFamily="18" charset="0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67598259-8323-413C-AC88-4EB2734DD028}"/>
              </a:ext>
            </a:extLst>
          </p:cNvPr>
          <p:cNvSpPr/>
          <p:nvPr/>
        </p:nvSpPr>
        <p:spPr>
          <a:xfrm>
            <a:off x="1801640" y="1645559"/>
            <a:ext cx="4001631" cy="46166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48861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111159072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420403627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2239791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1565091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0295579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3051356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562524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5939682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1726361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5974216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4096073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2754844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2875171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59770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1757368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4328864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7618973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1345722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1313965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3288532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8995977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6130420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713931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94367921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81626360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70085131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72422618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66180835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7298369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12709457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78951505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23341070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25938989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377704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3962514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82304733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375335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14775286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54252538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82315936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80663650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78863179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41736826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52966684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0882982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32095564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99632829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49393899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04358530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56581536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31301523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45855060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20813179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92169551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0228894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2207114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80502503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69704838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891461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13301619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291702379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27098337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53299989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948281609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354108265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619653521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7903738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006248277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143155638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504199733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923387991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382709908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91859724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112632777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461823568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216811461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689769590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684166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058174209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739323217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459463707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199484988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22016965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920709933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20429333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254808589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601066315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657437199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7576697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482939504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900619253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017633340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623186069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527130251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79175070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428897501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978307219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794940516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251666970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>
            <a:extLst>
              <a:ext uri="{FF2B5EF4-FFF2-40B4-BE49-F238E27FC236}">
                <a16:creationId xmlns:a16="http://schemas.microsoft.com/office/drawing/2014/main" id="{CE7C9376-1914-4151-9A1F-43DC4076F32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927" y="7672415"/>
            <a:ext cx="815273" cy="163054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C301B938-33BA-4D85-8BCE-46B5D10036D8}"/>
              </a:ext>
            </a:extLst>
          </p:cNvPr>
          <p:cNvGrpSpPr/>
          <p:nvPr/>
        </p:nvGrpSpPr>
        <p:grpSpPr>
          <a:xfrm>
            <a:off x="440980" y="778038"/>
            <a:ext cx="6874220" cy="8603421"/>
            <a:chOff x="440980" y="778038"/>
            <a:chExt cx="6874220" cy="86034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802EE3-C024-44BA-BC3D-76114BDBC4B4}"/>
                </a:ext>
              </a:extLst>
            </p:cNvPr>
            <p:cNvGrpSpPr/>
            <p:nvPr/>
          </p:nvGrpSpPr>
          <p:grpSpPr>
            <a:xfrm>
              <a:off x="457200" y="778038"/>
              <a:ext cx="6858000" cy="410424"/>
              <a:chOff x="457200" y="3186260"/>
              <a:chExt cx="6858000" cy="410424"/>
            </a:xfrm>
          </p:grpSpPr>
          <p:cxnSp>
            <p:nvCxnSpPr>
              <p:cNvPr id="3" name="Straight Connector 2">
                <a:extLst>
                  <a:ext uri="{FF2B5EF4-FFF2-40B4-BE49-F238E27FC236}">
                    <a16:creationId xmlns:a16="http://schemas.microsoft.com/office/drawing/2014/main" id="{EF801F1B-1C17-4C86-92DA-7E8464EDB8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53A8F5CA-A366-4EF6-AE51-089A08D2AD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7808522-AAAC-4F6F-BB9D-9152B8AADA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05B47083-0DA0-4C73-83A9-62030677595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9804ECC-D432-4794-8620-F711AA5121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1E629D5-398C-4B04-9232-0B4F6711C3D4}"/>
                </a:ext>
              </a:extLst>
            </p:cNvPr>
            <p:cNvGrpSpPr/>
            <p:nvPr/>
          </p:nvGrpSpPr>
          <p:grpSpPr>
            <a:xfrm>
              <a:off x="457200" y="1518913"/>
              <a:ext cx="6858000" cy="410424"/>
              <a:chOff x="457200" y="3186260"/>
              <a:chExt cx="6858000" cy="410424"/>
            </a:xfrm>
          </p:grpSpPr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0FE06D0E-5FE0-4DA1-B650-1804D43CA9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2F9FA6F-E0F7-41C3-8D85-BA48DA495B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40BA0D2-0822-4003-8F49-9C704B3E0C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1A9F46E-4CC2-43DC-AE99-6282AB0F9E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58445BB-3D43-4881-B51F-EF983B206D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3042E44-2A89-4BA2-84FB-38B9B91D2FAC}"/>
                </a:ext>
              </a:extLst>
            </p:cNvPr>
            <p:cNvGrpSpPr/>
            <p:nvPr/>
          </p:nvGrpSpPr>
          <p:grpSpPr>
            <a:xfrm>
              <a:off x="457200" y="2283379"/>
              <a:ext cx="6858000" cy="410424"/>
              <a:chOff x="457200" y="3186260"/>
              <a:chExt cx="6858000" cy="410424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0D7E2C0-51E0-4510-887A-9EBA2AC986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2F3AE1AB-3691-4908-B58B-1C29473AC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FEBAE252-6FDD-456B-8242-47A1CC1E4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D655B1B-7830-421E-A92F-7D41F9516F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B67485F-8504-4333-A5BC-0886C651BFE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1CC89C8-2BC0-497E-8B4F-7E390A9C1397}"/>
                </a:ext>
              </a:extLst>
            </p:cNvPr>
            <p:cNvGrpSpPr/>
            <p:nvPr/>
          </p:nvGrpSpPr>
          <p:grpSpPr>
            <a:xfrm>
              <a:off x="440980" y="3014674"/>
              <a:ext cx="6858000" cy="410424"/>
              <a:chOff x="457200" y="3186260"/>
              <a:chExt cx="6858000" cy="410424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A7A6800-76E7-4EE6-9429-227C624C00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E9230E-CBF3-4FD6-8941-DBAB4D6F69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D2587286-4D29-455C-AF27-1875D86F39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4B0918E-7F4F-46D9-832D-2E17BED26E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285F1B2-E879-4C84-A21D-EEA52F0B2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9BF3153-6C73-4A90-89EE-0D4801FA8DE0}"/>
                </a:ext>
              </a:extLst>
            </p:cNvPr>
            <p:cNvGrpSpPr/>
            <p:nvPr/>
          </p:nvGrpSpPr>
          <p:grpSpPr>
            <a:xfrm>
              <a:off x="457200" y="3756067"/>
              <a:ext cx="6858000" cy="410424"/>
              <a:chOff x="457200" y="3186260"/>
              <a:chExt cx="6858000" cy="410424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C5D9B92-D4A0-461F-8FB8-F624B976F0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D5B2752E-D4A0-4523-971C-D817A631B3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FC95BE-F355-4279-BCA1-A5C9A6E812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5B29B643-701E-413D-B8F6-4FC5521CEB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2E90B-D18A-4AF5-8DBD-2348B2C3B6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9E57474-FD99-4842-83DE-151695ABF863}"/>
                </a:ext>
              </a:extLst>
            </p:cNvPr>
            <p:cNvGrpSpPr/>
            <p:nvPr/>
          </p:nvGrpSpPr>
          <p:grpSpPr>
            <a:xfrm>
              <a:off x="457200" y="4496942"/>
              <a:ext cx="6858000" cy="410424"/>
              <a:chOff x="457200" y="3186260"/>
              <a:chExt cx="6858000" cy="410424"/>
            </a:xfrm>
          </p:grpSpPr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A2F6BD2F-4D1A-41CF-91A2-DD168A96A7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518F19CC-3B24-4198-9C93-E652BE4CC7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258F9070-D332-4D12-9064-528B1E5DB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620E04C5-67F6-48BE-BEFF-1060042E55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B498B2C3-953D-42E9-8581-A12097593C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56F0BDE-1F24-4318-87E0-84B18416E099}"/>
                </a:ext>
              </a:extLst>
            </p:cNvPr>
            <p:cNvGrpSpPr/>
            <p:nvPr/>
          </p:nvGrpSpPr>
          <p:grpSpPr>
            <a:xfrm>
              <a:off x="457200" y="5244716"/>
              <a:ext cx="6858000" cy="410424"/>
              <a:chOff x="457200" y="3186260"/>
              <a:chExt cx="6858000" cy="410424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DD098C0-7AB4-4856-98BC-F3D8C52E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F77D331D-3A0D-44E0-B5A4-2824860265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A43DB284-2E24-4B8C-B672-3465C28993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79A0C093-938D-4B6B-92AC-8BF4F35C9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3D58133-6961-4C74-B32A-DB799BE63F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69A06D3-9BFC-418B-93F3-0594B23BA75E}"/>
                </a:ext>
              </a:extLst>
            </p:cNvPr>
            <p:cNvGrpSpPr/>
            <p:nvPr/>
          </p:nvGrpSpPr>
          <p:grpSpPr>
            <a:xfrm>
              <a:off x="457200" y="5993221"/>
              <a:ext cx="6858000" cy="410424"/>
              <a:chOff x="457200" y="3186260"/>
              <a:chExt cx="6858000" cy="410424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5FFEFEF1-CF8D-4D7E-9836-95DEEA3C4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AA21A4F-FFF9-4F49-B0B0-0A83F20580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822083DE-E5FE-4CD9-9B02-EE430BE195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E331826-E9EE-48DB-977C-6FAE83DB59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F639ADF1-04BB-4F43-B1B3-B5300436FE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5229A9EE-E897-49BB-BC61-8A0D53EE3A42}"/>
                </a:ext>
              </a:extLst>
            </p:cNvPr>
            <p:cNvGrpSpPr/>
            <p:nvPr/>
          </p:nvGrpSpPr>
          <p:grpSpPr>
            <a:xfrm>
              <a:off x="457200" y="6748410"/>
              <a:ext cx="6858000" cy="410424"/>
              <a:chOff x="457200" y="3186260"/>
              <a:chExt cx="6858000" cy="410424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C5D4DE3-80A8-419B-BDC4-2ADD8648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59F7CA12-A590-468D-84FB-0FC2DBAF30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465984F9-1F0F-45BD-A598-0209A8997C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0A73525B-CA66-4696-B48D-05B5FED47A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3B4696C4-FF2D-429B-B497-108B001EBE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05748DAC-EC51-46A1-90F6-D240AE2D1429}"/>
                </a:ext>
              </a:extLst>
            </p:cNvPr>
            <p:cNvGrpSpPr/>
            <p:nvPr/>
          </p:nvGrpSpPr>
          <p:grpSpPr>
            <a:xfrm>
              <a:off x="457200" y="7489285"/>
              <a:ext cx="6858000" cy="410424"/>
              <a:chOff x="457200" y="3186260"/>
              <a:chExt cx="6858000" cy="410424"/>
            </a:xfrm>
          </p:grpSpPr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28B80D9A-21B9-4E90-9334-05D12022B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47A2AF17-0B35-4B3D-B74F-BE7865F9CB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037A9255-A81C-4FBC-8EEE-5ECF457237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28D42D24-8464-40E5-9958-1AFFE2911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30D7E38F-3631-465F-BA5B-536E546D52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4D9CA50-C078-4196-AEE6-C5CFD431C53C}"/>
                </a:ext>
              </a:extLst>
            </p:cNvPr>
            <p:cNvGrpSpPr/>
            <p:nvPr/>
          </p:nvGrpSpPr>
          <p:grpSpPr>
            <a:xfrm>
              <a:off x="457200" y="8230160"/>
              <a:ext cx="6858000" cy="410424"/>
              <a:chOff x="457200" y="3186260"/>
              <a:chExt cx="6858000" cy="410424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67EAF2C-FDBC-4CAB-9E16-593C4494D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1394BF4-3C8D-4521-B180-73405613BF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A772D52E-4290-4D7C-B59D-F156CDFF7E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6D1E7051-6C7F-466E-A856-C7DB139A79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1CA089C7-2E03-4B19-BD0A-11A0D92CC0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0CDD000-1F70-4366-89C8-986E2F8097D4}"/>
                </a:ext>
              </a:extLst>
            </p:cNvPr>
            <p:cNvGrpSpPr/>
            <p:nvPr/>
          </p:nvGrpSpPr>
          <p:grpSpPr>
            <a:xfrm>
              <a:off x="457200" y="8971035"/>
              <a:ext cx="6858000" cy="410424"/>
              <a:chOff x="457200" y="3186260"/>
              <a:chExt cx="6858000" cy="410424"/>
            </a:xfrm>
          </p:grpSpPr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9F614284-E58C-4D03-A77C-6E75BD33D5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186260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8394BEE4-1457-4308-B3F0-192B802F23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288866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F6FA5999-BD72-4278-8EDE-A8B97203A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391472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A5D50117-8798-4D0A-8C3D-4DFA9BF390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494078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D26BEB82-BF0D-4B22-92D1-D5AB6A297D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200" y="3596684"/>
                <a:ext cx="6858000" cy="0"/>
              </a:xfrm>
              <a:prstGeom prst="line">
                <a:avLst/>
              </a:prstGeom>
              <a:ln w="31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5270220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</TotalTime>
  <Words>6</Words>
  <Application>Microsoft Office PowerPoint</Application>
  <PresentationFormat>Custom</PresentationFormat>
  <Paragraphs>1</Paragraphs>
  <Slides>101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101</vt:i4>
      </vt:variant>
    </vt:vector>
  </HeadingPairs>
  <TitlesOfParts>
    <vt:vector size="106" baseType="lpstr">
      <vt:lpstr>Arial</vt:lpstr>
      <vt:lpstr>Bell MT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MasteryTemplates</cp:lastModifiedBy>
  <cp:revision>5</cp:revision>
  <dcterms:created xsi:type="dcterms:W3CDTF">2020-03-11T12:48:19Z</dcterms:created>
  <dcterms:modified xsi:type="dcterms:W3CDTF">2020-03-12T01:06:10Z</dcterms:modified>
</cp:coreProperties>
</file>