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1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2EF6364-A070-4991-9515-AAC4148005CA}"/>
              </a:ext>
            </a:extLst>
          </p:cNvPr>
          <p:cNvSpPr txBox="1"/>
          <p:nvPr/>
        </p:nvSpPr>
        <p:spPr>
          <a:xfrm>
            <a:off x="1199536" y="1024119"/>
            <a:ext cx="3087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ell MT" panose="02020503060305020303" pitchFamily="18" charset="0"/>
              </a:rPr>
              <a:t>This Notebook Belongs To</a:t>
            </a:r>
            <a:endParaRPr lang="en-GB" sz="2000" dirty="0">
              <a:latin typeface="Bell MT" panose="02020503060305020303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508A1B-C8B7-4F4E-91A9-6FA63409BF9E}"/>
              </a:ext>
            </a:extLst>
          </p:cNvPr>
          <p:cNvCxnSpPr>
            <a:cxnSpLocks/>
          </p:cNvCxnSpPr>
          <p:nvPr/>
        </p:nvCxnSpPr>
        <p:spPr>
          <a:xfrm>
            <a:off x="1274724" y="1738071"/>
            <a:ext cx="28016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E3F5846-4C47-4724-9E36-36836A15AD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02" y="3992189"/>
            <a:ext cx="3485970" cy="202077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CBBC44D-A4C2-4559-94FA-7A6D0DBCDC48}"/>
              </a:ext>
            </a:extLst>
          </p:cNvPr>
          <p:cNvCxnSpPr>
            <a:cxnSpLocks/>
          </p:cNvCxnSpPr>
          <p:nvPr/>
        </p:nvCxnSpPr>
        <p:spPr>
          <a:xfrm>
            <a:off x="1274724" y="2146845"/>
            <a:ext cx="28016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13254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5445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20985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87115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912071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24329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689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10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3038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48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8610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708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358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642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863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877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468341"/>
              </p:ext>
            </p:extLst>
          </p:nvPr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802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798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281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31342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058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93664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2223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4403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9694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2147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456480"/>
              </p:ext>
            </p:extLst>
          </p:nvPr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176853"/>
              </p:ext>
            </p:extLst>
          </p:nvPr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24121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3895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0769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100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63510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6697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0717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4915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374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0508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06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7902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39953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33046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6929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9588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13074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1212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9051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8370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7959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9138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75136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9179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96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01517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6200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83029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7931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41456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5830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6713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432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6471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1183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727941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25186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525401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09491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3707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2917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366228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61590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119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25997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90928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789768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28601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44481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3548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759609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254773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701834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88095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068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54937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731961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640477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65004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0698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30517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56224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25069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17923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397507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1284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69927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949408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90780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86481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51485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52403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94837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943393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93097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48080"/>
          <a:ext cx="4572000" cy="662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Wednesday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Thursday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93308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071875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3836821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13124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30B90DF-C4F4-4D52-B459-7B2D48128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9606"/>
            <a:ext cx="1011006" cy="5860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DA0B73-47EB-4846-88A5-636E293C6EC9}"/>
              </a:ext>
            </a:extLst>
          </p:cNvPr>
          <p:cNvSpPr txBox="1"/>
          <p:nvPr/>
        </p:nvSpPr>
        <p:spPr>
          <a:xfrm>
            <a:off x="1570290" y="648751"/>
            <a:ext cx="19040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Bell MT" panose="02020503060305020303" pitchFamily="18" charset="0"/>
              </a:rPr>
              <a:t>My Running Log Book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9351EB-BFE6-4AB9-A887-49A6AAD3A888}"/>
              </a:ext>
            </a:extLst>
          </p:cNvPr>
          <p:cNvSpPr/>
          <p:nvPr/>
        </p:nvSpPr>
        <p:spPr>
          <a:xfrm>
            <a:off x="3576415" y="687571"/>
            <a:ext cx="1397237" cy="2301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/>
                </a:solidFill>
                <a:latin typeface="Bell MT" panose="02020503060305020303" pitchFamily="18" charset="0"/>
              </a:rPr>
              <a:t>Week: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63606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967E37C-090A-4659-BC77-41051A74D62C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58420"/>
          <a:ext cx="4572000" cy="496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16204282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51899450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93239476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45362455"/>
                    </a:ext>
                  </a:extLst>
                </a:gridCol>
              </a:tblGrid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327549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8825359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75305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715533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Saturday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49209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53318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083323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763347"/>
                  </a:ext>
                </a:extLst>
              </a:tr>
              <a:tr h="41402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08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Sunday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958142"/>
                  </a:ext>
                </a:extLst>
              </a:tr>
              <a:tr h="414020"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Run Type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900" dirty="0"/>
                        <a:t>Route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2515170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r>
                        <a:rPr lang="en-US" sz="900" dirty="0"/>
                        <a:t>Time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Pace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Heart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258587"/>
                  </a:ext>
                </a:extLst>
              </a:tr>
              <a:tr h="414020">
                <a:tc>
                  <a:txBody>
                    <a:bodyPr/>
                    <a:lstStyle/>
                    <a:p>
                      <a:pPr marL="0" marR="0" lvl="0" indent="0" algn="l" defTabSz="548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Calories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Weather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Shoes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Other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183779"/>
                  </a:ext>
                </a:extLst>
              </a:tr>
            </a:tbl>
          </a:graphicData>
        </a:graphic>
      </p:graphicFrame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C91979B7-B6A1-40FF-BB18-423C7466C8C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5610849"/>
          <a:ext cx="4571999" cy="21615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71999">
                  <a:extLst>
                    <a:ext uri="{9D8B030D-6E8A-4147-A177-3AD203B41FA5}">
                      <a16:colId xmlns:a16="http://schemas.microsoft.com/office/drawing/2014/main" val="1677940394"/>
                    </a:ext>
                  </a:extLst>
                </a:gridCol>
              </a:tblGrid>
              <a:tr h="308793">
                <a:tc>
                  <a:txBody>
                    <a:bodyPr/>
                    <a:lstStyle/>
                    <a:p>
                      <a:r>
                        <a:rPr lang="en-US" dirty="0"/>
                        <a:t>Notes: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1866688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24946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396825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201614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33986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360761"/>
                  </a:ext>
                </a:extLst>
              </a:tr>
              <a:tr h="3087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02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3967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5152</Words>
  <Application>Microsoft Office PowerPoint</Application>
  <PresentationFormat>Custom</PresentationFormat>
  <Paragraphs>4161</Paragraphs>
  <Slides>105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0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6</cp:revision>
  <dcterms:created xsi:type="dcterms:W3CDTF">2020-03-11T12:48:19Z</dcterms:created>
  <dcterms:modified xsi:type="dcterms:W3CDTF">2020-03-12T23:38:57Z</dcterms:modified>
</cp:coreProperties>
</file>