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6" r:id="rId12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1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03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94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78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429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64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15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26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2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91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04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918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BA54E-8D3C-4FA7-9D96-7CEA7CFAA799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6D725-9922-4488-8DA9-4A8BB00A58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424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0B7B85BB-4094-4E19-AB67-E2FD72B0E720}"/>
              </a:ext>
            </a:extLst>
          </p:cNvPr>
          <p:cNvSpPr txBox="1"/>
          <p:nvPr/>
        </p:nvSpPr>
        <p:spPr>
          <a:xfrm>
            <a:off x="1911718" y="1474522"/>
            <a:ext cx="3778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skerville Old Face" panose="02020602080505020303" pitchFamily="18" charset="0"/>
              </a:rPr>
              <a:t>This Storyboard Book Belongs To</a:t>
            </a:r>
            <a:endParaRPr lang="en-GB" sz="2000" dirty="0">
              <a:latin typeface="Baskerville Old Face" panose="02020602080505020303" pitchFamily="18" charset="0"/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3254CCE-093D-40B1-AE2E-4A5207BA4FBE}"/>
              </a:ext>
            </a:extLst>
          </p:cNvPr>
          <p:cNvCxnSpPr>
            <a:cxnSpLocks/>
          </p:cNvCxnSpPr>
          <p:nvPr/>
        </p:nvCxnSpPr>
        <p:spPr>
          <a:xfrm>
            <a:off x="2270923" y="2314107"/>
            <a:ext cx="30603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1167648-E160-4685-9EBC-0AF6AF6A7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36" y="726379"/>
            <a:ext cx="4808136" cy="3591077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EF5D4C3-588D-4DED-ABB8-5C7C9A15748E}"/>
              </a:ext>
            </a:extLst>
          </p:cNvPr>
          <p:cNvCxnSpPr>
            <a:cxnSpLocks/>
          </p:cNvCxnSpPr>
          <p:nvPr/>
        </p:nvCxnSpPr>
        <p:spPr>
          <a:xfrm>
            <a:off x="2270922" y="2739885"/>
            <a:ext cx="3060365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0811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81889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87421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45318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23116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774893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77505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36900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800136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1172885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66024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1973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938630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985942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365616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69544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128904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061077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499348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54005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683005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189443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591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515078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22997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432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396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438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065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5222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256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0076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21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09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05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82302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9710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649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220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9835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472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1923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22996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28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1056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6581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813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2053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7150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48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66563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9973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918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0961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566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1752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979379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7536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9684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5787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01576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654147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5003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98157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060575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6038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1161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51427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8010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6072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07998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15783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72740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39752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80440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813028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685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66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7015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943082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816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28831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0164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0108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72722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52748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99834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6700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741489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90450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98385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0122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97505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93829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42109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6071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1376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98073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274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26282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823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66059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81093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71462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837425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01489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611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35293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9762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034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96464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06958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71340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07771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05716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61291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57132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028197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71864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19808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EAE0997-5496-499F-8EB6-B262792C32E9}"/>
              </a:ext>
            </a:extLst>
          </p:cNvPr>
          <p:cNvCxnSpPr>
            <a:cxnSpLocks/>
          </p:cNvCxnSpPr>
          <p:nvPr/>
        </p:nvCxnSpPr>
        <p:spPr>
          <a:xfrm>
            <a:off x="554972" y="118202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D1EC2E9-CB4F-445A-8414-5C18F842EAEC}"/>
              </a:ext>
            </a:extLst>
          </p:cNvPr>
          <p:cNvCxnSpPr>
            <a:cxnSpLocks/>
          </p:cNvCxnSpPr>
          <p:nvPr/>
        </p:nvCxnSpPr>
        <p:spPr>
          <a:xfrm>
            <a:off x="554972" y="145261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D43DE5F-6DD7-4E52-A232-7375B5495ED2}"/>
              </a:ext>
            </a:extLst>
          </p:cNvPr>
          <p:cNvSpPr/>
          <p:nvPr/>
        </p:nvSpPr>
        <p:spPr>
          <a:xfrm>
            <a:off x="535341" y="479076"/>
            <a:ext cx="6753031" cy="267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8B77BF-EB12-455E-B0E7-777FD3823571}"/>
              </a:ext>
            </a:extLst>
          </p:cNvPr>
          <p:cNvSpPr/>
          <p:nvPr/>
        </p:nvSpPr>
        <p:spPr>
          <a:xfrm>
            <a:off x="4041317" y="1125181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97D5D471-F119-4CAB-94E1-0FA93B426733}"/>
              </a:ext>
            </a:extLst>
          </p:cNvPr>
          <p:cNvSpPr/>
          <p:nvPr/>
        </p:nvSpPr>
        <p:spPr>
          <a:xfrm>
            <a:off x="6223803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823A95CC-005D-41D9-8FCF-D370FC771826}"/>
              </a:ext>
            </a:extLst>
          </p:cNvPr>
          <p:cNvSpPr/>
          <p:nvPr/>
        </p:nvSpPr>
        <p:spPr>
          <a:xfrm>
            <a:off x="4041091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C86CF58A-48C3-46CA-B7D4-327382B98885}"/>
              </a:ext>
            </a:extLst>
          </p:cNvPr>
          <p:cNvSpPr/>
          <p:nvPr/>
        </p:nvSpPr>
        <p:spPr>
          <a:xfrm>
            <a:off x="5132447" y="857827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F42F8D-B66A-47E7-8C09-32F97C6ED668}"/>
              </a:ext>
            </a:extLst>
          </p:cNvPr>
          <p:cNvCxnSpPr>
            <a:cxnSpLocks/>
          </p:cNvCxnSpPr>
          <p:nvPr/>
        </p:nvCxnSpPr>
        <p:spPr>
          <a:xfrm>
            <a:off x="554972" y="91143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0E272664-2500-469B-A5C3-4BF64119C0ED}"/>
              </a:ext>
            </a:extLst>
          </p:cNvPr>
          <p:cNvCxnSpPr>
            <a:cxnSpLocks/>
          </p:cNvCxnSpPr>
          <p:nvPr/>
        </p:nvCxnSpPr>
        <p:spPr>
          <a:xfrm>
            <a:off x="554972" y="199378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89334D5E-FA87-47BD-BEC3-1EAA902FA570}"/>
              </a:ext>
            </a:extLst>
          </p:cNvPr>
          <p:cNvCxnSpPr>
            <a:cxnSpLocks/>
          </p:cNvCxnSpPr>
          <p:nvPr/>
        </p:nvCxnSpPr>
        <p:spPr>
          <a:xfrm>
            <a:off x="554972" y="226437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551060FB-0C3D-4567-975F-D5C79A63E488}"/>
              </a:ext>
            </a:extLst>
          </p:cNvPr>
          <p:cNvCxnSpPr>
            <a:cxnSpLocks/>
          </p:cNvCxnSpPr>
          <p:nvPr/>
        </p:nvCxnSpPr>
        <p:spPr>
          <a:xfrm>
            <a:off x="554972" y="172320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B8B2470C-3AC6-479C-889F-4BBE91C91999}"/>
              </a:ext>
            </a:extLst>
          </p:cNvPr>
          <p:cNvCxnSpPr>
            <a:cxnSpLocks/>
          </p:cNvCxnSpPr>
          <p:nvPr/>
        </p:nvCxnSpPr>
        <p:spPr>
          <a:xfrm>
            <a:off x="554972" y="253496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45DFE6F9-13ED-4F6D-B60A-352A12FEA916}"/>
              </a:ext>
            </a:extLst>
          </p:cNvPr>
          <p:cNvCxnSpPr>
            <a:cxnSpLocks/>
          </p:cNvCxnSpPr>
          <p:nvPr/>
        </p:nvCxnSpPr>
        <p:spPr>
          <a:xfrm>
            <a:off x="554972" y="2805552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3ADFA5B4-4D1A-4220-A76D-9970DECDF697}"/>
              </a:ext>
            </a:extLst>
          </p:cNvPr>
          <p:cNvCxnSpPr>
            <a:cxnSpLocks/>
          </p:cNvCxnSpPr>
          <p:nvPr/>
        </p:nvCxnSpPr>
        <p:spPr>
          <a:xfrm>
            <a:off x="554746" y="339974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5285C666-21B4-4905-83B2-E4950491F308}"/>
              </a:ext>
            </a:extLst>
          </p:cNvPr>
          <p:cNvCxnSpPr>
            <a:cxnSpLocks/>
          </p:cNvCxnSpPr>
          <p:nvPr/>
        </p:nvCxnSpPr>
        <p:spPr>
          <a:xfrm>
            <a:off x="554746" y="367032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>
            <a:extLst>
              <a:ext uri="{FF2B5EF4-FFF2-40B4-BE49-F238E27FC236}">
                <a16:creationId xmlns:a16="http://schemas.microsoft.com/office/drawing/2014/main" id="{8EB2FDDF-EB11-48B3-AE1D-A970CEBFBF46}"/>
              </a:ext>
            </a:extLst>
          </p:cNvPr>
          <p:cNvSpPr/>
          <p:nvPr/>
        </p:nvSpPr>
        <p:spPr>
          <a:xfrm>
            <a:off x="4041091" y="3342898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3" name="Rectangle: Rounded Corners 212">
            <a:extLst>
              <a:ext uri="{FF2B5EF4-FFF2-40B4-BE49-F238E27FC236}">
                <a16:creationId xmlns:a16="http://schemas.microsoft.com/office/drawing/2014/main" id="{60B7C61B-E06F-41FD-B401-9DD4CC811AC7}"/>
              </a:ext>
            </a:extLst>
          </p:cNvPr>
          <p:cNvSpPr/>
          <p:nvPr/>
        </p:nvSpPr>
        <p:spPr>
          <a:xfrm>
            <a:off x="6223577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: Rounded Corners 213">
            <a:extLst>
              <a:ext uri="{FF2B5EF4-FFF2-40B4-BE49-F238E27FC236}">
                <a16:creationId xmlns:a16="http://schemas.microsoft.com/office/drawing/2014/main" id="{7D18BD67-7D40-4EDF-9244-7A5D69188584}"/>
              </a:ext>
            </a:extLst>
          </p:cNvPr>
          <p:cNvSpPr/>
          <p:nvPr/>
        </p:nvSpPr>
        <p:spPr>
          <a:xfrm>
            <a:off x="4040865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: Rounded Corners 214">
            <a:extLst>
              <a:ext uri="{FF2B5EF4-FFF2-40B4-BE49-F238E27FC236}">
                <a16:creationId xmlns:a16="http://schemas.microsoft.com/office/drawing/2014/main" id="{C226604B-DC8F-4900-90B1-4E504264F71E}"/>
              </a:ext>
            </a:extLst>
          </p:cNvPr>
          <p:cNvSpPr/>
          <p:nvPr/>
        </p:nvSpPr>
        <p:spPr>
          <a:xfrm>
            <a:off x="5132221" y="3075544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6" name="Straight Connector 215">
            <a:extLst>
              <a:ext uri="{FF2B5EF4-FFF2-40B4-BE49-F238E27FC236}">
                <a16:creationId xmlns:a16="http://schemas.microsoft.com/office/drawing/2014/main" id="{48744F6D-390F-48C7-9A10-342097EF9958}"/>
              </a:ext>
            </a:extLst>
          </p:cNvPr>
          <p:cNvCxnSpPr>
            <a:cxnSpLocks/>
          </p:cNvCxnSpPr>
          <p:nvPr/>
        </p:nvCxnSpPr>
        <p:spPr>
          <a:xfrm>
            <a:off x="554746" y="312915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2D6ED727-E44F-4990-B482-F82C29DD53E6}"/>
              </a:ext>
            </a:extLst>
          </p:cNvPr>
          <p:cNvCxnSpPr>
            <a:cxnSpLocks/>
          </p:cNvCxnSpPr>
          <p:nvPr/>
        </p:nvCxnSpPr>
        <p:spPr>
          <a:xfrm>
            <a:off x="554746" y="421150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23E61F-B52E-40A9-ABB2-E86BE6DE5547}"/>
              </a:ext>
            </a:extLst>
          </p:cNvPr>
          <p:cNvCxnSpPr>
            <a:cxnSpLocks/>
          </p:cNvCxnSpPr>
          <p:nvPr/>
        </p:nvCxnSpPr>
        <p:spPr>
          <a:xfrm>
            <a:off x="554746" y="448209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71736DEC-C568-4DF6-9D60-EAC977A1FA21}"/>
              </a:ext>
            </a:extLst>
          </p:cNvPr>
          <p:cNvCxnSpPr>
            <a:cxnSpLocks/>
          </p:cNvCxnSpPr>
          <p:nvPr/>
        </p:nvCxnSpPr>
        <p:spPr>
          <a:xfrm>
            <a:off x="554746" y="394091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7F1043C-D943-4CE5-8529-5591D388C123}"/>
              </a:ext>
            </a:extLst>
          </p:cNvPr>
          <p:cNvCxnSpPr>
            <a:cxnSpLocks/>
          </p:cNvCxnSpPr>
          <p:nvPr/>
        </p:nvCxnSpPr>
        <p:spPr>
          <a:xfrm>
            <a:off x="554746" y="475268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08739162-C217-404D-AD2B-E546CCCC3704}"/>
              </a:ext>
            </a:extLst>
          </p:cNvPr>
          <p:cNvCxnSpPr>
            <a:cxnSpLocks/>
          </p:cNvCxnSpPr>
          <p:nvPr/>
        </p:nvCxnSpPr>
        <p:spPr>
          <a:xfrm>
            <a:off x="554746" y="5023269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58D566DF-DB36-4A2D-914E-675FB92FB670}"/>
              </a:ext>
            </a:extLst>
          </p:cNvPr>
          <p:cNvCxnSpPr>
            <a:cxnSpLocks/>
          </p:cNvCxnSpPr>
          <p:nvPr/>
        </p:nvCxnSpPr>
        <p:spPr>
          <a:xfrm>
            <a:off x="554972" y="561745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6BE6E6C5-E59A-40F7-9248-258D768D05A0}"/>
              </a:ext>
            </a:extLst>
          </p:cNvPr>
          <p:cNvCxnSpPr>
            <a:cxnSpLocks/>
          </p:cNvCxnSpPr>
          <p:nvPr/>
        </p:nvCxnSpPr>
        <p:spPr>
          <a:xfrm>
            <a:off x="554972" y="5888046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CF299D0-48F8-48F9-A7AD-E2DCB7496B8E}"/>
              </a:ext>
            </a:extLst>
          </p:cNvPr>
          <p:cNvSpPr/>
          <p:nvPr/>
        </p:nvSpPr>
        <p:spPr>
          <a:xfrm>
            <a:off x="4041317" y="5560615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9" name="Rectangle: Rounded Corners 248">
            <a:extLst>
              <a:ext uri="{FF2B5EF4-FFF2-40B4-BE49-F238E27FC236}">
                <a16:creationId xmlns:a16="http://schemas.microsoft.com/office/drawing/2014/main" id="{F616D0BA-5C90-4E6B-B9C6-5A57F9B226CD}"/>
              </a:ext>
            </a:extLst>
          </p:cNvPr>
          <p:cNvSpPr/>
          <p:nvPr/>
        </p:nvSpPr>
        <p:spPr>
          <a:xfrm>
            <a:off x="6223803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: Rounded Corners 249">
            <a:extLst>
              <a:ext uri="{FF2B5EF4-FFF2-40B4-BE49-F238E27FC236}">
                <a16:creationId xmlns:a16="http://schemas.microsoft.com/office/drawing/2014/main" id="{E37A78F6-7DA3-4CCE-9FFF-8F2E186E7D12}"/>
              </a:ext>
            </a:extLst>
          </p:cNvPr>
          <p:cNvSpPr/>
          <p:nvPr/>
        </p:nvSpPr>
        <p:spPr>
          <a:xfrm>
            <a:off x="4041091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: Rounded Corners 250">
            <a:extLst>
              <a:ext uri="{FF2B5EF4-FFF2-40B4-BE49-F238E27FC236}">
                <a16:creationId xmlns:a16="http://schemas.microsoft.com/office/drawing/2014/main" id="{AC292C40-8029-49AC-9141-7067D932EE07}"/>
              </a:ext>
            </a:extLst>
          </p:cNvPr>
          <p:cNvSpPr/>
          <p:nvPr/>
        </p:nvSpPr>
        <p:spPr>
          <a:xfrm>
            <a:off x="5132447" y="5293261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0B9D8319-46DE-46BF-8EA2-ADC15A7B6113}"/>
              </a:ext>
            </a:extLst>
          </p:cNvPr>
          <p:cNvCxnSpPr>
            <a:cxnSpLocks/>
          </p:cNvCxnSpPr>
          <p:nvPr/>
        </p:nvCxnSpPr>
        <p:spPr>
          <a:xfrm>
            <a:off x="554972" y="534687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F1F702F0-47A8-41F8-93E7-2772F038EF09}"/>
              </a:ext>
            </a:extLst>
          </p:cNvPr>
          <p:cNvCxnSpPr>
            <a:cxnSpLocks/>
          </p:cNvCxnSpPr>
          <p:nvPr/>
        </p:nvCxnSpPr>
        <p:spPr>
          <a:xfrm>
            <a:off x="554972" y="6429222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>
            <a:extLst>
              <a:ext uri="{FF2B5EF4-FFF2-40B4-BE49-F238E27FC236}">
                <a16:creationId xmlns:a16="http://schemas.microsoft.com/office/drawing/2014/main" id="{F34E80F4-D81F-4894-BD19-87FDD6DE6F78}"/>
              </a:ext>
            </a:extLst>
          </p:cNvPr>
          <p:cNvCxnSpPr>
            <a:cxnSpLocks/>
          </p:cNvCxnSpPr>
          <p:nvPr/>
        </p:nvCxnSpPr>
        <p:spPr>
          <a:xfrm>
            <a:off x="554972" y="6699810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F69637CC-89C9-4D34-BD56-CFE1424B2129}"/>
              </a:ext>
            </a:extLst>
          </p:cNvPr>
          <p:cNvCxnSpPr>
            <a:cxnSpLocks/>
          </p:cNvCxnSpPr>
          <p:nvPr/>
        </p:nvCxnSpPr>
        <p:spPr>
          <a:xfrm>
            <a:off x="554972" y="6158634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E0108862-E3D0-43E0-812C-D2BB9F271A02}"/>
              </a:ext>
            </a:extLst>
          </p:cNvPr>
          <p:cNvCxnSpPr>
            <a:cxnSpLocks/>
          </p:cNvCxnSpPr>
          <p:nvPr/>
        </p:nvCxnSpPr>
        <p:spPr>
          <a:xfrm>
            <a:off x="554972" y="6970398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FDCBE788-369C-4A9A-BE8D-39432C701E0F}"/>
              </a:ext>
            </a:extLst>
          </p:cNvPr>
          <p:cNvCxnSpPr>
            <a:cxnSpLocks/>
          </p:cNvCxnSpPr>
          <p:nvPr/>
        </p:nvCxnSpPr>
        <p:spPr>
          <a:xfrm>
            <a:off x="554972" y="7240986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257">
            <a:extLst>
              <a:ext uri="{FF2B5EF4-FFF2-40B4-BE49-F238E27FC236}">
                <a16:creationId xmlns:a16="http://schemas.microsoft.com/office/drawing/2014/main" id="{82CA3366-7DFD-4EC8-A67E-8AA5867B730A}"/>
              </a:ext>
            </a:extLst>
          </p:cNvPr>
          <p:cNvCxnSpPr>
            <a:cxnSpLocks/>
          </p:cNvCxnSpPr>
          <p:nvPr/>
        </p:nvCxnSpPr>
        <p:spPr>
          <a:xfrm>
            <a:off x="554746" y="783517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>
            <a:extLst>
              <a:ext uri="{FF2B5EF4-FFF2-40B4-BE49-F238E27FC236}">
                <a16:creationId xmlns:a16="http://schemas.microsoft.com/office/drawing/2014/main" id="{4D9AF8A4-166A-49F4-A7D7-3CF8A5F0E4B4}"/>
              </a:ext>
            </a:extLst>
          </p:cNvPr>
          <p:cNvCxnSpPr>
            <a:cxnSpLocks/>
          </p:cNvCxnSpPr>
          <p:nvPr/>
        </p:nvCxnSpPr>
        <p:spPr>
          <a:xfrm>
            <a:off x="554746" y="8105763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Rectangle 259">
            <a:extLst>
              <a:ext uri="{FF2B5EF4-FFF2-40B4-BE49-F238E27FC236}">
                <a16:creationId xmlns:a16="http://schemas.microsoft.com/office/drawing/2014/main" id="{028A93C0-9905-482F-9CD0-89F67473D554}"/>
              </a:ext>
            </a:extLst>
          </p:cNvPr>
          <p:cNvSpPr/>
          <p:nvPr/>
        </p:nvSpPr>
        <p:spPr>
          <a:xfrm>
            <a:off x="4041091" y="7778332"/>
            <a:ext cx="3247055" cy="17114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3E737DDA-A660-431E-845B-F52564474A4E}"/>
              </a:ext>
            </a:extLst>
          </p:cNvPr>
          <p:cNvSpPr/>
          <p:nvPr/>
        </p:nvSpPr>
        <p:spPr>
          <a:xfrm>
            <a:off x="6223577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2" name="Rectangle: Rounded Corners 261">
            <a:extLst>
              <a:ext uri="{FF2B5EF4-FFF2-40B4-BE49-F238E27FC236}">
                <a16:creationId xmlns:a16="http://schemas.microsoft.com/office/drawing/2014/main" id="{9631F46D-1C9A-4305-AB89-C57AFE3F0FBF}"/>
              </a:ext>
            </a:extLst>
          </p:cNvPr>
          <p:cNvSpPr/>
          <p:nvPr/>
        </p:nvSpPr>
        <p:spPr>
          <a:xfrm>
            <a:off x="4040865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3" name="Rectangle: Rounded Corners 262">
            <a:extLst>
              <a:ext uri="{FF2B5EF4-FFF2-40B4-BE49-F238E27FC236}">
                <a16:creationId xmlns:a16="http://schemas.microsoft.com/office/drawing/2014/main" id="{F300FB85-628C-4D95-8B1D-7298CB8A3006}"/>
              </a:ext>
            </a:extLst>
          </p:cNvPr>
          <p:cNvSpPr/>
          <p:nvPr/>
        </p:nvSpPr>
        <p:spPr>
          <a:xfrm>
            <a:off x="5132221" y="7510978"/>
            <a:ext cx="1064569" cy="26735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4" name="Straight Connector 263">
            <a:extLst>
              <a:ext uri="{FF2B5EF4-FFF2-40B4-BE49-F238E27FC236}">
                <a16:creationId xmlns:a16="http://schemas.microsoft.com/office/drawing/2014/main" id="{79FC36A0-C870-4C5E-9E9D-BB27CF04732C}"/>
              </a:ext>
            </a:extLst>
          </p:cNvPr>
          <p:cNvCxnSpPr>
            <a:cxnSpLocks/>
          </p:cNvCxnSpPr>
          <p:nvPr/>
        </p:nvCxnSpPr>
        <p:spPr>
          <a:xfrm>
            <a:off x="554746" y="756458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95731E96-7E7D-475D-8185-EA6D2837BB85}"/>
              </a:ext>
            </a:extLst>
          </p:cNvPr>
          <p:cNvCxnSpPr>
            <a:cxnSpLocks/>
          </p:cNvCxnSpPr>
          <p:nvPr/>
        </p:nvCxnSpPr>
        <p:spPr>
          <a:xfrm>
            <a:off x="554746" y="8646939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>
            <a:extLst>
              <a:ext uri="{FF2B5EF4-FFF2-40B4-BE49-F238E27FC236}">
                <a16:creationId xmlns:a16="http://schemas.microsoft.com/office/drawing/2014/main" id="{870D4CE7-B5C0-4647-90E5-7BDE9B2BE672}"/>
              </a:ext>
            </a:extLst>
          </p:cNvPr>
          <p:cNvCxnSpPr>
            <a:cxnSpLocks/>
          </p:cNvCxnSpPr>
          <p:nvPr/>
        </p:nvCxnSpPr>
        <p:spPr>
          <a:xfrm>
            <a:off x="554746" y="8917527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>
            <a:extLst>
              <a:ext uri="{FF2B5EF4-FFF2-40B4-BE49-F238E27FC236}">
                <a16:creationId xmlns:a16="http://schemas.microsoft.com/office/drawing/2014/main" id="{ABE98FC2-390E-4401-86FC-B5DCC3157546}"/>
              </a:ext>
            </a:extLst>
          </p:cNvPr>
          <p:cNvCxnSpPr>
            <a:cxnSpLocks/>
          </p:cNvCxnSpPr>
          <p:nvPr/>
        </p:nvCxnSpPr>
        <p:spPr>
          <a:xfrm>
            <a:off x="554746" y="8376351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>
            <a:extLst>
              <a:ext uri="{FF2B5EF4-FFF2-40B4-BE49-F238E27FC236}">
                <a16:creationId xmlns:a16="http://schemas.microsoft.com/office/drawing/2014/main" id="{DE69C9E5-47D2-4D72-A72A-AA540AB4C354}"/>
              </a:ext>
            </a:extLst>
          </p:cNvPr>
          <p:cNvCxnSpPr>
            <a:cxnSpLocks/>
          </p:cNvCxnSpPr>
          <p:nvPr/>
        </p:nvCxnSpPr>
        <p:spPr>
          <a:xfrm>
            <a:off x="554746" y="9188115"/>
            <a:ext cx="3439887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EC791115-75E4-4ECD-AB53-5515192806D9}"/>
              </a:ext>
            </a:extLst>
          </p:cNvPr>
          <p:cNvCxnSpPr>
            <a:cxnSpLocks/>
          </p:cNvCxnSpPr>
          <p:nvPr/>
        </p:nvCxnSpPr>
        <p:spPr>
          <a:xfrm>
            <a:off x="554746" y="9458703"/>
            <a:ext cx="34398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6926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5</Words>
  <Application>Microsoft Office PowerPoint</Application>
  <PresentationFormat>Custom</PresentationFormat>
  <Paragraphs>1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26" baseType="lpstr">
      <vt:lpstr>Arial</vt:lpstr>
      <vt:lpstr>Baskerville Old Face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10</cp:revision>
  <dcterms:created xsi:type="dcterms:W3CDTF">2020-02-22T23:35:02Z</dcterms:created>
  <dcterms:modified xsi:type="dcterms:W3CDTF">2020-03-12T01:06:21Z</dcterms:modified>
</cp:coreProperties>
</file>