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1" r:id="rId75"/>
    <p:sldId id="332" r:id="rId76"/>
    <p:sldId id="333" r:id="rId77"/>
    <p:sldId id="334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6" r:id="rId90"/>
    <p:sldId id="347" r:id="rId91"/>
    <p:sldId id="348" r:id="rId92"/>
    <p:sldId id="349" r:id="rId93"/>
    <p:sldId id="350" r:id="rId94"/>
    <p:sldId id="351" r:id="rId95"/>
    <p:sldId id="352" r:id="rId96"/>
    <p:sldId id="353" r:id="rId97"/>
    <p:sldId id="354" r:id="rId98"/>
    <p:sldId id="355" r:id="rId99"/>
    <p:sldId id="356" r:id="rId100"/>
    <p:sldId id="357" r:id="rId101"/>
    <p:sldId id="358" r:id="rId102"/>
    <p:sldId id="359" r:id="rId103"/>
    <p:sldId id="360" r:id="rId104"/>
    <p:sldId id="361" r:id="rId105"/>
    <p:sldId id="362" r:id="rId106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1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7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301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369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78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60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00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014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182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70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189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09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51991-DBEF-4BEB-805C-43E14D538AA7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1A6B7-50CE-4B27-A410-75E5DFF685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261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79ACC1A-B0EC-48EE-BB42-771405303B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80" y="2429457"/>
            <a:ext cx="4034840" cy="352628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143EFEC-7197-4C6C-9F40-8F7C30C926DF}"/>
              </a:ext>
            </a:extLst>
          </p:cNvPr>
          <p:cNvSpPr txBox="1"/>
          <p:nvPr/>
        </p:nvSpPr>
        <p:spPr>
          <a:xfrm rot="519936">
            <a:off x="2516625" y="2724755"/>
            <a:ext cx="1977213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/>
                <a:solidFill>
                  <a:schemeClr val="accent3"/>
                </a:solidFill>
                <a:latin typeface="Baskerville Old Face" panose="02020602080505020303" pitchFamily="18" charset="0"/>
              </a:rPr>
              <a:t>Weekly Meal Planner</a:t>
            </a:r>
            <a:endParaRPr lang="en-GB" sz="2800" b="1" dirty="0">
              <a:ln/>
              <a:solidFill>
                <a:schemeClr val="accent3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E3E196-4187-40FC-B7A6-FCCFFF6446E2}"/>
              </a:ext>
            </a:extLst>
          </p:cNvPr>
          <p:cNvSpPr txBox="1"/>
          <p:nvPr/>
        </p:nvSpPr>
        <p:spPr>
          <a:xfrm>
            <a:off x="657457" y="545062"/>
            <a:ext cx="4171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Baskerville Old Face" panose="02020602080505020303" pitchFamily="18" charset="0"/>
              </a:rPr>
              <a:t>This Weekly Meal Planner Belongs To</a:t>
            </a:r>
            <a:endParaRPr lang="en-GB" sz="2000" dirty="0">
              <a:latin typeface="Baskerville Old Face" panose="02020602080505020303" pitchFamily="18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396EE6-2321-4D15-9AC1-2AF13E3B3B60}"/>
              </a:ext>
            </a:extLst>
          </p:cNvPr>
          <p:cNvCxnSpPr/>
          <p:nvPr/>
        </p:nvCxnSpPr>
        <p:spPr>
          <a:xfrm>
            <a:off x="1263004" y="1286634"/>
            <a:ext cx="29603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826FC3C-EB39-4202-9B64-1424A62C75D7}"/>
              </a:ext>
            </a:extLst>
          </p:cNvPr>
          <p:cNvCxnSpPr/>
          <p:nvPr/>
        </p:nvCxnSpPr>
        <p:spPr>
          <a:xfrm>
            <a:off x="1263003" y="1746532"/>
            <a:ext cx="29603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413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7968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0752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6103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8940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8396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4913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808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88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467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77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459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83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89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92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933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86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5086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79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791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19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520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229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655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081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515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459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93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0882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03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2797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224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679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519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237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110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275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725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76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906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1758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9949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31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545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140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345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002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2300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1664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75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658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109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4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3062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625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0743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132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5278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598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79640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16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3360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225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6175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355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8397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516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8671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41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5546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9117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258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89371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86710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37178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6379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9420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4179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30612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47987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6281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5446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51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3193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2165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980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05919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2286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53212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86322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999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9848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028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300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7863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3576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76232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98253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9420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643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9345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86510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2136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39098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867E42-551B-4F1E-89E6-A57730ED8E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7" y="452603"/>
            <a:ext cx="4687125" cy="72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64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9</Words>
  <Application>Microsoft Office PowerPoint</Application>
  <PresentationFormat>Custom</PresentationFormat>
  <Paragraphs>2</Paragraphs>
  <Slides>105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0" baseType="lpstr">
      <vt:lpstr>Arial</vt:lpstr>
      <vt:lpstr>Baskerville Old Face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8</cp:revision>
  <dcterms:created xsi:type="dcterms:W3CDTF">2020-03-04T21:32:44Z</dcterms:created>
  <dcterms:modified xsi:type="dcterms:W3CDTF">2020-03-12T01:03:10Z</dcterms:modified>
</cp:coreProperties>
</file>