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6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320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400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816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5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854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2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51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456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46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47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04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3A12-F5DF-44DA-96ED-48278136EA03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223DD-C6BE-4483-BD64-4F1FC645CF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48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8AB4E1-BE57-4249-A590-68E10838BE54}"/>
              </a:ext>
            </a:extLst>
          </p:cNvPr>
          <p:cNvSpPr txBox="1"/>
          <p:nvPr/>
        </p:nvSpPr>
        <p:spPr>
          <a:xfrm>
            <a:off x="864154" y="1706880"/>
            <a:ext cx="3758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Schoolbook" panose="02040604050505020304" pitchFamily="18" charset="0"/>
              </a:rPr>
              <a:t>This Journal Belongs To</a:t>
            </a:r>
            <a:endParaRPr lang="en-GB" sz="2400" dirty="0">
              <a:latin typeface="Century Schoolbook" panose="020406040505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5C19AC-B8DB-4B11-B00D-F50B9E7D4812}"/>
              </a:ext>
            </a:extLst>
          </p:cNvPr>
          <p:cNvCxnSpPr>
            <a:cxnSpLocks/>
          </p:cNvCxnSpPr>
          <p:nvPr/>
        </p:nvCxnSpPr>
        <p:spPr>
          <a:xfrm>
            <a:off x="1268730" y="2606040"/>
            <a:ext cx="276606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C4A9590-66F3-4760-8B49-5EA16A38F2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39" y="3326026"/>
            <a:ext cx="3408801" cy="273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441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7627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2426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81608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0466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64145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1369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980170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1124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42122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77118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40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50098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6395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06203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3479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560986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1901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6507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1170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72738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2940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58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60611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36477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715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776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05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596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938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784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45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31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149557"/>
              </p:ext>
            </p:extLst>
          </p:nvPr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672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613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72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116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558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301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0779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47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0709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0989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573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7463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42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226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32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9180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51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892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475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0153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511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555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8390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414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80937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6216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6097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485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4405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1110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0858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374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24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5306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912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9123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2796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1524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0035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2858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4501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465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69581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845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7014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702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84583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0964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9726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5065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504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804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4165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55751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32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04362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6931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6514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017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637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923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95273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267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5536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9156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86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4093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2397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02448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80429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76768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6257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37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72581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195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63476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00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34889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5260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627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8540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10928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5346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6753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3672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7262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DFADB45-27AC-42DA-B77F-BFBB8D8B524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830580"/>
          <a:ext cx="45720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2697833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97753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28549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3076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605725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05752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8647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34685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2229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5094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150906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9847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3998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97727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377047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442088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79832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472343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08874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09168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60449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D9A2AB-607D-4901-963B-925F0930015D}"/>
              </a:ext>
            </a:extLst>
          </p:cNvPr>
          <p:cNvCxnSpPr>
            <a:cxnSpLocks/>
          </p:cNvCxnSpPr>
          <p:nvPr/>
        </p:nvCxnSpPr>
        <p:spPr>
          <a:xfrm>
            <a:off x="457200" y="800100"/>
            <a:ext cx="228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FA5FAE5-04A6-4F19-9B43-AB754913D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1979" y="601272"/>
            <a:ext cx="495618" cy="39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9179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F99D8DC-E676-40A3-8014-DEB06F72B531}"/>
              </a:ext>
            </a:extLst>
          </p:cNvPr>
          <p:cNvSpPr/>
          <p:nvPr/>
        </p:nvSpPr>
        <p:spPr>
          <a:xfrm>
            <a:off x="457200" y="457201"/>
            <a:ext cx="4572000" cy="73151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997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4</Words>
  <Application>Microsoft Office PowerPoint</Application>
  <PresentationFormat>Custom</PresentationFormat>
  <Paragraphs>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Calibri</vt:lpstr>
      <vt:lpstr>Calibri Light</vt:lpstr>
      <vt:lpstr>Century Schoolbook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4</cp:revision>
  <dcterms:created xsi:type="dcterms:W3CDTF">2020-02-25T09:47:11Z</dcterms:created>
  <dcterms:modified xsi:type="dcterms:W3CDTF">2020-03-12T01:01:53Z</dcterms:modified>
</cp:coreProperties>
</file>