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6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06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1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94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804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759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08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97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93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22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48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40A5A-FD08-4C83-85A7-847CF06B6BC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4D761-9BAC-40F1-8A49-A2C6597B81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8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1138133" y="907548"/>
            <a:ext cx="3210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Bell MT" panose="02020503060305020303" pitchFamily="18" charset="0"/>
              </a:rPr>
              <a:t>This Log Book Belongs To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82E6856-424C-4699-9382-51977D2F840B}"/>
              </a:ext>
            </a:extLst>
          </p:cNvPr>
          <p:cNvSpPr/>
          <p:nvPr/>
        </p:nvSpPr>
        <p:spPr>
          <a:xfrm>
            <a:off x="1429230" y="1529123"/>
            <a:ext cx="2627939" cy="3304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D09115-9B1F-4928-B490-420BC8579204}"/>
              </a:ext>
            </a:extLst>
          </p:cNvPr>
          <p:cNvSpPr txBox="1"/>
          <p:nvPr/>
        </p:nvSpPr>
        <p:spPr>
          <a:xfrm>
            <a:off x="1856141" y="4825124"/>
            <a:ext cx="1774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Bell MT" panose="02020503060305020303" pitchFamily="18" charset="0"/>
              </a:rPr>
              <a:t>If Found, Return To: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292CA50-E71B-4BF6-A199-19D4F613FCE7}"/>
              </a:ext>
            </a:extLst>
          </p:cNvPr>
          <p:cNvCxnSpPr>
            <a:cxnSpLocks/>
          </p:cNvCxnSpPr>
          <p:nvPr/>
        </p:nvCxnSpPr>
        <p:spPr>
          <a:xfrm>
            <a:off x="1796365" y="5524820"/>
            <a:ext cx="1893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F6912C-B1FF-40EB-8422-A17AA4A3F570}"/>
              </a:ext>
            </a:extLst>
          </p:cNvPr>
          <p:cNvCxnSpPr>
            <a:cxnSpLocks/>
          </p:cNvCxnSpPr>
          <p:nvPr/>
        </p:nvCxnSpPr>
        <p:spPr>
          <a:xfrm>
            <a:off x="1796365" y="5861637"/>
            <a:ext cx="1893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5CC8676-AEC3-401E-96EF-985F7FA1426A}"/>
              </a:ext>
            </a:extLst>
          </p:cNvPr>
          <p:cNvCxnSpPr>
            <a:cxnSpLocks/>
          </p:cNvCxnSpPr>
          <p:nvPr/>
        </p:nvCxnSpPr>
        <p:spPr>
          <a:xfrm>
            <a:off x="1796365" y="6198454"/>
            <a:ext cx="189366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122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4715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30675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0346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674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14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638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27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125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626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99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2681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401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973386"/>
              </p:ext>
            </p:extLst>
          </p:nvPr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856734"/>
              </p:ext>
            </p:extLst>
          </p:nvPr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206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483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161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1577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44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495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514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8272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9160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3945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385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815778"/>
              </p:ext>
            </p:extLst>
          </p:nvPr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1317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34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4209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355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33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952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4437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80585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0069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27277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01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3702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4159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1737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5622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1477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8604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4490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3162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1906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00077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507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8721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43016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292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7273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35204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96058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5322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5968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5935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10930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197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5778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34648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3358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346323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3384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201057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0785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75670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8308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5952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0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13585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8526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9655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9226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64688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168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68848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8895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60548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883683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06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53668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64639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82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01215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34520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176952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92634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331348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71064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38205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822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205597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54380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10411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08568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90750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52847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7578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6847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4091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82B8A0D5-0028-428B-B0DC-A4CDBABE0063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530180"/>
          <a:ext cx="4472940" cy="253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547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261747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Date &amp; Time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48640" rtl="0" eaLnBrk="1" latinLnBrk="0" hangingPunct="1"/>
                      <a:endParaRPr lang="en-GB" sz="1800" b="1" kern="1200" dirty="0">
                        <a:solidFill>
                          <a:schemeClr val="lt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Location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GPS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127052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Used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921545"/>
                  </a:ext>
                </a:extLst>
              </a:tr>
              <a:tr h="506146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Machine Settings</a:t>
                      </a:r>
                      <a:endParaRPr lang="en-GB" sz="16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548640" rtl="0" eaLnBrk="1" latinLnBrk="0" hangingPunct="1"/>
                      <a:endParaRPr lang="en-GB" sz="10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153390"/>
                  </a:ext>
                </a:extLst>
              </a:tr>
            </a:tbl>
          </a:graphicData>
        </a:graphic>
      </p:graphicFrame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ECCCDB48-B1DB-4D8C-9A59-F8E144BEC4CD}"/>
              </a:ext>
            </a:extLst>
          </p:cNvPr>
          <p:cNvGraphicFramePr>
            <a:graphicFrameLocks noGrp="1"/>
          </p:cNvGraphicFramePr>
          <p:nvPr/>
        </p:nvGraphicFramePr>
        <p:xfrm>
          <a:off x="506730" y="3329940"/>
          <a:ext cx="4472940" cy="4316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403804751"/>
                    </a:ext>
                  </a:extLst>
                </a:gridCol>
                <a:gridCol w="1272540">
                  <a:extLst>
                    <a:ext uri="{9D8B030D-6E8A-4147-A177-3AD203B41FA5}">
                      <a16:colId xmlns:a16="http://schemas.microsoft.com/office/drawing/2014/main" val="1405411721"/>
                    </a:ext>
                  </a:extLst>
                </a:gridCol>
              </a:tblGrid>
              <a:tr h="515552"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Items Found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  <a:ea typeface="+mn-ea"/>
                          <a:cs typeface="+mn-cs"/>
                        </a:rPr>
                        <a:t>Value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12527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22923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12216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97234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829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208348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827924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74811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539052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946146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877415"/>
                  </a:ext>
                </a:extLst>
              </a:tr>
              <a:tr h="345508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1" kern="1200" dirty="0">
                        <a:solidFill>
                          <a:schemeClr val="tx1"/>
                        </a:solidFill>
                        <a:latin typeface="Bell MT" panose="020205030603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398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232776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979C0C-3259-4A4D-8679-37728F6E0CCF}"/>
              </a:ext>
            </a:extLst>
          </p:cNvPr>
          <p:cNvSpPr txBox="1"/>
          <p:nvPr/>
        </p:nvSpPr>
        <p:spPr>
          <a:xfrm>
            <a:off x="2024326" y="443151"/>
            <a:ext cx="143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latin typeface="Bell MT" panose="02020503060305020303" pitchFamily="18" charset="0"/>
              </a:rPr>
              <a:t>Notes: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B14555C-2F35-4BB2-9E90-3D47BD043648}"/>
              </a:ext>
            </a:extLst>
          </p:cNvPr>
          <p:cNvGraphicFramePr>
            <a:graphicFrameLocks noGrp="1"/>
          </p:cNvGraphicFramePr>
          <p:nvPr/>
        </p:nvGraphicFramePr>
        <p:xfrm>
          <a:off x="487680" y="1028700"/>
          <a:ext cx="4511040" cy="666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1040">
                  <a:extLst>
                    <a:ext uri="{9D8B030D-6E8A-4147-A177-3AD203B41FA5}">
                      <a16:colId xmlns:a16="http://schemas.microsoft.com/office/drawing/2014/main" val="286543856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41920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40262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55849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6472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1869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40011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728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28739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2611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287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07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562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277660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0995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07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53417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38049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84493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73497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8048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01755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77841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4555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8130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2231"/>
                  </a:ext>
                </a:extLst>
              </a:tr>
            </a:tbl>
          </a:graphicData>
        </a:graphic>
      </p:graphicFrame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957E58-EF27-487B-AED3-A6E38A9A428C}"/>
              </a:ext>
            </a:extLst>
          </p:cNvPr>
          <p:cNvCxnSpPr>
            <a:cxnSpLocks/>
          </p:cNvCxnSpPr>
          <p:nvPr/>
        </p:nvCxnSpPr>
        <p:spPr>
          <a:xfrm>
            <a:off x="1244813" y="630091"/>
            <a:ext cx="0" cy="7066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73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711</Words>
  <Application>Microsoft Office PowerPoint</Application>
  <PresentationFormat>Custom</PresentationFormat>
  <Paragraphs>402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9</cp:revision>
  <dcterms:created xsi:type="dcterms:W3CDTF">2020-02-16T14:51:57Z</dcterms:created>
  <dcterms:modified xsi:type="dcterms:W3CDTF">2020-03-12T01:03:32Z</dcterms:modified>
</cp:coreProperties>
</file>