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</p:sldIdLst>
  <p:sldSz cx="5486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25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346836"/>
            <a:ext cx="4663440" cy="286512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322446"/>
            <a:ext cx="4114800" cy="1986914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720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16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438150"/>
            <a:ext cx="1183005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438150"/>
            <a:ext cx="3480435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97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58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2051688"/>
            <a:ext cx="4732020" cy="3423284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5507358"/>
            <a:ext cx="4732020" cy="1800224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070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2190750"/>
            <a:ext cx="23317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470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38152"/>
            <a:ext cx="47320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2017396"/>
            <a:ext cx="2321004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3006090"/>
            <a:ext cx="232100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2017396"/>
            <a:ext cx="2332435" cy="988694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3006090"/>
            <a:ext cx="2332435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323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731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28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1184912"/>
            <a:ext cx="2777490" cy="5848350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295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548640"/>
            <a:ext cx="1769507" cy="192024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1184912"/>
            <a:ext cx="2777490" cy="5848350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2468880"/>
            <a:ext cx="1769507" cy="4573906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992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438152"/>
            <a:ext cx="47320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2190750"/>
            <a:ext cx="47320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7627622"/>
            <a:ext cx="12344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268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10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10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5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6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6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6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6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6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6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6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6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7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7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7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7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7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7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7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7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7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7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8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8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8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8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8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8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8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8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8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8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9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9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9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9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9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9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9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9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9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9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F1DAF79-5B4A-4B8F-ABD5-61C21AF194F8}"/>
              </a:ext>
            </a:extLst>
          </p:cNvPr>
          <p:cNvSpPr txBox="1"/>
          <p:nvPr/>
        </p:nvSpPr>
        <p:spPr>
          <a:xfrm>
            <a:off x="1098817" y="1144921"/>
            <a:ext cx="3288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ell MT" panose="02020503060305020303" pitchFamily="18" charset="0"/>
              </a:rPr>
              <a:t>This Password Book Belongs To</a:t>
            </a:r>
            <a:endParaRPr lang="en-GB" dirty="0">
              <a:latin typeface="Bell MT" panose="02020503060305020303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F86C7C4-BE83-4675-BF69-E132C73F4D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435" y="3539547"/>
            <a:ext cx="1958841" cy="2852465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DB12739-720D-4934-A4A4-577734D551C0}"/>
              </a:ext>
            </a:extLst>
          </p:cNvPr>
          <p:cNvSpPr/>
          <p:nvPr/>
        </p:nvSpPr>
        <p:spPr>
          <a:xfrm>
            <a:off x="1489008" y="1737695"/>
            <a:ext cx="2508384" cy="34578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95E5AF-238C-4FF1-8D6A-D99AFA2ECBF8}"/>
              </a:ext>
            </a:extLst>
          </p:cNvPr>
          <p:cNvSpPr txBox="1"/>
          <p:nvPr/>
        </p:nvSpPr>
        <p:spPr>
          <a:xfrm>
            <a:off x="1314393" y="7168158"/>
            <a:ext cx="2857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Bell MT" panose="02020503060305020303" pitchFamily="18" charset="0"/>
              </a:rPr>
              <a:t>REMEMBER</a:t>
            </a:r>
            <a:r>
              <a:rPr lang="en-US" sz="1400" dirty="0">
                <a:latin typeface="Bell MT" panose="02020503060305020303" pitchFamily="18" charset="0"/>
              </a:rPr>
              <a:t>: Keep This Book Safe!</a:t>
            </a:r>
            <a:endParaRPr lang="en-GB" sz="14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886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450132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95452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4418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166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4064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5860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5574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7433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7525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0054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2718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465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132758"/>
              </p:ext>
            </p:extLst>
          </p:nvPr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8456449"/>
              </p:ext>
            </p:extLst>
          </p:nvPr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134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4946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3435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9596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9045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1650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5273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6263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1140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989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673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5236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7195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0468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4987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6930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6623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44863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6864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29112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89920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59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43586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13260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46442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10111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57305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94528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2759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48223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19487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63227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88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52011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90013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38131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91397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87721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74173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24236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9140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0543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29162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493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09583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80156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5111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79131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06431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2221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10775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90250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83192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66401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942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0703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29918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96541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60248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57417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44703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68849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04580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96691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09559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771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37886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446351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06543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00965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93573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234009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23315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43219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053158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084403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172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567385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18437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140652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307543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08247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828373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512456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365620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149482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667222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8DC3886-4BDF-4CD7-9912-85EB2A7844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882" y="6210705"/>
            <a:ext cx="999638" cy="1455673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6F32F20C-4744-47F9-8617-A1DA12A04BDB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1157047"/>
          <a:ext cx="4485558" cy="4582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5186">
                  <a:extLst>
                    <a:ext uri="{9D8B030D-6E8A-4147-A177-3AD203B41FA5}">
                      <a16:colId xmlns:a16="http://schemas.microsoft.com/office/drawing/2014/main" val="385254406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1664417049"/>
                    </a:ext>
                  </a:extLst>
                </a:gridCol>
                <a:gridCol w="1495186">
                  <a:extLst>
                    <a:ext uri="{9D8B030D-6E8A-4147-A177-3AD203B41FA5}">
                      <a16:colId xmlns:a16="http://schemas.microsoft.com/office/drawing/2014/main" val="2662746208"/>
                    </a:ext>
                  </a:extLst>
                </a:gridCol>
              </a:tblGrid>
              <a:tr h="28643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Website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Username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Password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764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73660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37074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199661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41722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935243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58105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599773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8335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658148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78072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190096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968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161829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68264"/>
                  </a:ext>
                </a:extLst>
              </a:tr>
              <a:tr h="286433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88154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9A140EC9-A9DC-41EF-BC8E-DFA5AB03BD13}"/>
              </a:ext>
            </a:extLst>
          </p:cNvPr>
          <p:cNvGraphicFramePr>
            <a:graphicFrameLocks noGrp="1"/>
          </p:cNvGraphicFramePr>
          <p:nvPr/>
        </p:nvGraphicFramePr>
        <p:xfrm>
          <a:off x="500421" y="6049107"/>
          <a:ext cx="4485557" cy="18137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485557">
                  <a:extLst>
                    <a:ext uri="{9D8B030D-6E8A-4147-A177-3AD203B41FA5}">
                      <a16:colId xmlns:a16="http://schemas.microsoft.com/office/drawing/2014/main" val="1217531036"/>
                    </a:ext>
                  </a:extLst>
                </a:gridCol>
              </a:tblGrid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4051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72872614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1859703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8064738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47455867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07072402"/>
                  </a:ext>
                </a:extLst>
              </a:tr>
              <a:tr h="25910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4054635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BF8B78E-E0DB-4234-A3DF-950798F47091}"/>
              </a:ext>
            </a:extLst>
          </p:cNvPr>
          <p:cNvSpPr/>
          <p:nvPr/>
        </p:nvSpPr>
        <p:spPr>
          <a:xfrm>
            <a:off x="2074688" y="5909908"/>
            <a:ext cx="1337022" cy="20746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Notes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E1C7A3-7A81-4BE0-A020-ED49284A3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32" y="429625"/>
            <a:ext cx="1091133" cy="72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6268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412</Words>
  <Application>Microsoft Office PowerPoint</Application>
  <PresentationFormat>Custom</PresentationFormat>
  <Paragraphs>402</Paragraphs>
  <Slides>101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101</vt:i4>
      </vt:variant>
    </vt:vector>
  </HeadingPairs>
  <TitlesOfParts>
    <vt:vector size="106" baseType="lpstr">
      <vt:lpstr>Arial</vt:lpstr>
      <vt:lpstr>Bell MT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MasteryTemplates</cp:lastModifiedBy>
  <cp:revision>4</cp:revision>
  <dcterms:created xsi:type="dcterms:W3CDTF">2020-03-11T12:48:19Z</dcterms:created>
  <dcterms:modified xsi:type="dcterms:W3CDTF">2020-03-12T01:03:42Z</dcterms:modified>
</cp:coreProperties>
</file>