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  <p:sldId id="354" r:id="rId100"/>
    <p:sldId id="355" r:id="rId101"/>
    <p:sldId id="356" r:id="rId102"/>
  </p:sldIdLst>
  <p:sldSz cx="5486400" cy="82296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009" autoAdjust="0"/>
    <p:restoredTop sz="94660"/>
  </p:normalViewPr>
  <p:slideViewPr>
    <p:cSldViewPr snapToGrid="0">
      <p:cViewPr varScale="1">
        <p:scale>
          <a:sx n="112" d="100"/>
          <a:sy n="112" d="100"/>
        </p:scale>
        <p:origin x="2142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tableStyles" Target="tableStyle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11480" y="1346836"/>
            <a:ext cx="4663440" cy="2865120"/>
          </a:xfrm>
        </p:spPr>
        <p:txBody>
          <a:bodyPr anchor="b"/>
          <a:lstStyle>
            <a:lvl1pPr algn="ctr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5800" y="4322446"/>
            <a:ext cx="4114800" cy="1986914"/>
          </a:xfrm>
        </p:spPr>
        <p:txBody>
          <a:bodyPr/>
          <a:lstStyle>
            <a:lvl1pPr marL="0" indent="0" algn="ctr">
              <a:buNone/>
              <a:defRPr sz="1440"/>
            </a:lvl1pPr>
            <a:lvl2pPr marL="274320" indent="0" algn="ctr">
              <a:buNone/>
              <a:defRPr sz="1200"/>
            </a:lvl2pPr>
            <a:lvl3pPr marL="548640" indent="0" algn="ctr">
              <a:buNone/>
              <a:defRPr sz="1080"/>
            </a:lvl3pPr>
            <a:lvl4pPr marL="822960" indent="0" algn="ctr">
              <a:buNone/>
              <a:defRPr sz="960"/>
            </a:lvl4pPr>
            <a:lvl5pPr marL="1097280" indent="0" algn="ctr">
              <a:buNone/>
              <a:defRPr sz="960"/>
            </a:lvl5pPr>
            <a:lvl6pPr marL="1371600" indent="0" algn="ctr">
              <a:buNone/>
              <a:defRPr sz="960"/>
            </a:lvl6pPr>
            <a:lvl7pPr marL="1645920" indent="0" algn="ctr">
              <a:buNone/>
              <a:defRPr sz="960"/>
            </a:lvl7pPr>
            <a:lvl8pPr marL="1920240" indent="0" algn="ctr">
              <a:buNone/>
              <a:defRPr sz="960"/>
            </a:lvl8pPr>
            <a:lvl9pPr marL="2194560" indent="0" algn="ctr">
              <a:buNone/>
              <a:defRPr sz="96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9372092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481601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3926205" y="438150"/>
            <a:ext cx="1183005" cy="6974206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77190" y="438150"/>
            <a:ext cx="3480435" cy="6974206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99755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555819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74333" y="2051688"/>
            <a:ext cx="4732020" cy="3423284"/>
          </a:xfrm>
        </p:spPr>
        <p:txBody>
          <a:bodyPr anchor="b"/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74333" y="5507358"/>
            <a:ext cx="4732020" cy="1800224"/>
          </a:xfrm>
        </p:spPr>
        <p:txBody>
          <a:bodyPr/>
          <a:lstStyle>
            <a:lvl1pPr marL="0" indent="0">
              <a:buNone/>
              <a:defRPr sz="1440">
                <a:solidFill>
                  <a:schemeClr val="tx1"/>
                </a:solidFill>
              </a:defRPr>
            </a:lvl1pPr>
            <a:lvl2pPr marL="27432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548640" indent="0">
              <a:buNone/>
              <a:defRPr sz="1080">
                <a:solidFill>
                  <a:schemeClr val="tx1">
                    <a:tint val="75000"/>
                  </a:schemeClr>
                </a:solidFill>
              </a:defRPr>
            </a:lvl3pPr>
            <a:lvl4pPr marL="822960" indent="0">
              <a:buNone/>
              <a:defRPr sz="960">
                <a:solidFill>
                  <a:schemeClr val="tx1">
                    <a:tint val="75000"/>
                  </a:schemeClr>
                </a:solidFill>
              </a:defRPr>
            </a:lvl4pPr>
            <a:lvl5pPr marL="1097280" indent="0">
              <a:buNone/>
              <a:defRPr sz="960">
                <a:solidFill>
                  <a:schemeClr val="tx1">
                    <a:tint val="75000"/>
                  </a:schemeClr>
                </a:solidFill>
              </a:defRPr>
            </a:lvl5pPr>
            <a:lvl6pPr marL="1371600" indent="0">
              <a:buNone/>
              <a:defRPr sz="960">
                <a:solidFill>
                  <a:schemeClr val="tx1">
                    <a:tint val="75000"/>
                  </a:schemeClr>
                </a:solidFill>
              </a:defRPr>
            </a:lvl6pPr>
            <a:lvl7pPr marL="1645920" indent="0">
              <a:buNone/>
              <a:defRPr sz="960">
                <a:solidFill>
                  <a:schemeClr val="tx1">
                    <a:tint val="75000"/>
                  </a:schemeClr>
                </a:solidFill>
              </a:defRPr>
            </a:lvl7pPr>
            <a:lvl8pPr marL="1920240" indent="0">
              <a:buNone/>
              <a:defRPr sz="960">
                <a:solidFill>
                  <a:schemeClr val="tx1">
                    <a:tint val="75000"/>
                  </a:schemeClr>
                </a:solidFill>
              </a:defRPr>
            </a:lvl8pPr>
            <a:lvl9pPr marL="2194560" indent="0">
              <a:buNone/>
              <a:defRPr sz="96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1807040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77190" y="2190750"/>
            <a:ext cx="2331720" cy="522160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777490" y="2190750"/>
            <a:ext cx="2331720" cy="522160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454708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77905" y="438152"/>
            <a:ext cx="4732020" cy="159067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77905" y="2017396"/>
            <a:ext cx="2321004" cy="988694"/>
          </a:xfrm>
        </p:spPr>
        <p:txBody>
          <a:bodyPr anchor="b"/>
          <a:lstStyle>
            <a:lvl1pPr marL="0" indent="0">
              <a:buNone/>
              <a:defRPr sz="1440" b="1"/>
            </a:lvl1pPr>
            <a:lvl2pPr marL="274320" indent="0">
              <a:buNone/>
              <a:defRPr sz="1200" b="1"/>
            </a:lvl2pPr>
            <a:lvl3pPr marL="548640" indent="0">
              <a:buNone/>
              <a:defRPr sz="1080" b="1"/>
            </a:lvl3pPr>
            <a:lvl4pPr marL="822960" indent="0">
              <a:buNone/>
              <a:defRPr sz="960" b="1"/>
            </a:lvl4pPr>
            <a:lvl5pPr marL="1097280" indent="0">
              <a:buNone/>
              <a:defRPr sz="960" b="1"/>
            </a:lvl5pPr>
            <a:lvl6pPr marL="1371600" indent="0">
              <a:buNone/>
              <a:defRPr sz="960" b="1"/>
            </a:lvl6pPr>
            <a:lvl7pPr marL="1645920" indent="0">
              <a:buNone/>
              <a:defRPr sz="960" b="1"/>
            </a:lvl7pPr>
            <a:lvl8pPr marL="1920240" indent="0">
              <a:buNone/>
              <a:defRPr sz="960" b="1"/>
            </a:lvl8pPr>
            <a:lvl9pPr marL="2194560" indent="0">
              <a:buNone/>
              <a:defRPr sz="96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77905" y="3006090"/>
            <a:ext cx="2321004" cy="442150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2777490" y="2017396"/>
            <a:ext cx="2332435" cy="988694"/>
          </a:xfrm>
        </p:spPr>
        <p:txBody>
          <a:bodyPr anchor="b"/>
          <a:lstStyle>
            <a:lvl1pPr marL="0" indent="0">
              <a:buNone/>
              <a:defRPr sz="1440" b="1"/>
            </a:lvl1pPr>
            <a:lvl2pPr marL="274320" indent="0">
              <a:buNone/>
              <a:defRPr sz="1200" b="1"/>
            </a:lvl2pPr>
            <a:lvl3pPr marL="548640" indent="0">
              <a:buNone/>
              <a:defRPr sz="1080" b="1"/>
            </a:lvl3pPr>
            <a:lvl4pPr marL="822960" indent="0">
              <a:buNone/>
              <a:defRPr sz="960" b="1"/>
            </a:lvl4pPr>
            <a:lvl5pPr marL="1097280" indent="0">
              <a:buNone/>
              <a:defRPr sz="960" b="1"/>
            </a:lvl5pPr>
            <a:lvl6pPr marL="1371600" indent="0">
              <a:buNone/>
              <a:defRPr sz="960" b="1"/>
            </a:lvl6pPr>
            <a:lvl7pPr marL="1645920" indent="0">
              <a:buNone/>
              <a:defRPr sz="960" b="1"/>
            </a:lvl7pPr>
            <a:lvl8pPr marL="1920240" indent="0">
              <a:buNone/>
              <a:defRPr sz="960" b="1"/>
            </a:lvl8pPr>
            <a:lvl9pPr marL="2194560" indent="0">
              <a:buNone/>
              <a:defRPr sz="96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2777490" y="3006090"/>
            <a:ext cx="2332435" cy="442150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423230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4773130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4128456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77905" y="548640"/>
            <a:ext cx="1769507" cy="1920240"/>
          </a:xfrm>
        </p:spPr>
        <p:txBody>
          <a:bodyPr anchor="b"/>
          <a:lstStyle>
            <a:lvl1pPr>
              <a:defRPr sz="192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32435" y="1184912"/>
            <a:ext cx="2777490" cy="5848350"/>
          </a:xfrm>
        </p:spPr>
        <p:txBody>
          <a:bodyPr/>
          <a:lstStyle>
            <a:lvl1pPr>
              <a:defRPr sz="1920"/>
            </a:lvl1pPr>
            <a:lvl2pPr>
              <a:defRPr sz="1680"/>
            </a:lvl2pPr>
            <a:lvl3pPr>
              <a:defRPr sz="144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77905" y="2468880"/>
            <a:ext cx="1769507" cy="4573906"/>
          </a:xfrm>
        </p:spPr>
        <p:txBody>
          <a:bodyPr/>
          <a:lstStyle>
            <a:lvl1pPr marL="0" indent="0">
              <a:buNone/>
              <a:defRPr sz="960"/>
            </a:lvl1pPr>
            <a:lvl2pPr marL="274320" indent="0">
              <a:buNone/>
              <a:defRPr sz="840"/>
            </a:lvl2pPr>
            <a:lvl3pPr marL="548640" indent="0">
              <a:buNone/>
              <a:defRPr sz="720"/>
            </a:lvl3pPr>
            <a:lvl4pPr marL="822960" indent="0">
              <a:buNone/>
              <a:defRPr sz="600"/>
            </a:lvl4pPr>
            <a:lvl5pPr marL="1097280" indent="0">
              <a:buNone/>
              <a:defRPr sz="600"/>
            </a:lvl5pPr>
            <a:lvl6pPr marL="1371600" indent="0">
              <a:buNone/>
              <a:defRPr sz="600"/>
            </a:lvl6pPr>
            <a:lvl7pPr marL="1645920" indent="0">
              <a:buNone/>
              <a:defRPr sz="600"/>
            </a:lvl7pPr>
            <a:lvl8pPr marL="1920240" indent="0">
              <a:buNone/>
              <a:defRPr sz="600"/>
            </a:lvl8pPr>
            <a:lvl9pPr marL="2194560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3929551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77905" y="548640"/>
            <a:ext cx="1769507" cy="1920240"/>
          </a:xfrm>
        </p:spPr>
        <p:txBody>
          <a:bodyPr anchor="b"/>
          <a:lstStyle>
            <a:lvl1pPr>
              <a:defRPr sz="192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332435" y="1184912"/>
            <a:ext cx="2777490" cy="5848350"/>
          </a:xfrm>
        </p:spPr>
        <p:txBody>
          <a:bodyPr anchor="t"/>
          <a:lstStyle>
            <a:lvl1pPr marL="0" indent="0">
              <a:buNone/>
              <a:defRPr sz="1920"/>
            </a:lvl1pPr>
            <a:lvl2pPr marL="274320" indent="0">
              <a:buNone/>
              <a:defRPr sz="1680"/>
            </a:lvl2pPr>
            <a:lvl3pPr marL="548640" indent="0">
              <a:buNone/>
              <a:defRPr sz="1440"/>
            </a:lvl3pPr>
            <a:lvl4pPr marL="822960" indent="0">
              <a:buNone/>
              <a:defRPr sz="1200"/>
            </a:lvl4pPr>
            <a:lvl5pPr marL="1097280" indent="0">
              <a:buNone/>
              <a:defRPr sz="1200"/>
            </a:lvl5pPr>
            <a:lvl6pPr marL="1371600" indent="0">
              <a:buNone/>
              <a:defRPr sz="1200"/>
            </a:lvl6pPr>
            <a:lvl7pPr marL="1645920" indent="0">
              <a:buNone/>
              <a:defRPr sz="1200"/>
            </a:lvl7pPr>
            <a:lvl8pPr marL="1920240" indent="0">
              <a:buNone/>
              <a:defRPr sz="1200"/>
            </a:lvl8pPr>
            <a:lvl9pPr marL="2194560" indent="0">
              <a:buNone/>
              <a:defRPr sz="12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77905" y="2468880"/>
            <a:ext cx="1769507" cy="4573906"/>
          </a:xfrm>
        </p:spPr>
        <p:txBody>
          <a:bodyPr/>
          <a:lstStyle>
            <a:lvl1pPr marL="0" indent="0">
              <a:buNone/>
              <a:defRPr sz="960"/>
            </a:lvl1pPr>
            <a:lvl2pPr marL="274320" indent="0">
              <a:buNone/>
              <a:defRPr sz="840"/>
            </a:lvl2pPr>
            <a:lvl3pPr marL="548640" indent="0">
              <a:buNone/>
              <a:defRPr sz="720"/>
            </a:lvl3pPr>
            <a:lvl4pPr marL="822960" indent="0">
              <a:buNone/>
              <a:defRPr sz="600"/>
            </a:lvl4pPr>
            <a:lvl5pPr marL="1097280" indent="0">
              <a:buNone/>
              <a:defRPr sz="600"/>
            </a:lvl5pPr>
            <a:lvl6pPr marL="1371600" indent="0">
              <a:buNone/>
              <a:defRPr sz="600"/>
            </a:lvl6pPr>
            <a:lvl7pPr marL="1645920" indent="0">
              <a:buNone/>
              <a:defRPr sz="600"/>
            </a:lvl7pPr>
            <a:lvl8pPr marL="1920240" indent="0">
              <a:buNone/>
              <a:defRPr sz="600"/>
            </a:lvl8pPr>
            <a:lvl9pPr marL="2194560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8099271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77190" y="438152"/>
            <a:ext cx="4732020" cy="15906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77190" y="2190750"/>
            <a:ext cx="4732020" cy="52216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77190" y="7627622"/>
            <a:ext cx="1234440" cy="4381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2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9AF9FAE-1DD0-4C0A-B7AF-983E5F28916B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817370" y="7627622"/>
            <a:ext cx="1851660" cy="4381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72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874770" y="7627622"/>
            <a:ext cx="1234440" cy="4381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2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34631A5-0567-4EA3-8FCB-8C19DA3049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082682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548640" rtl="0" eaLnBrk="1" latinLnBrk="0" hangingPunct="1">
        <a:lnSpc>
          <a:spcPct val="90000"/>
        </a:lnSpc>
        <a:spcBef>
          <a:spcPct val="0"/>
        </a:spcBef>
        <a:buNone/>
        <a:defRPr sz="264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54864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680" kern="1200">
          <a:solidFill>
            <a:schemeClr val="tx1"/>
          </a:solidFill>
          <a:latin typeface="+mn-lt"/>
          <a:ea typeface="+mn-ea"/>
          <a:cs typeface="+mn-cs"/>
        </a:defRPr>
      </a:lvl1pPr>
      <a:lvl2pPr marL="411480" indent="-137160" algn="l" defTabSz="548640" rtl="0" eaLnBrk="1" latinLnBrk="0" hangingPunct="1">
        <a:lnSpc>
          <a:spcPct val="90000"/>
        </a:lnSpc>
        <a:spcBef>
          <a:spcPts val="300"/>
        </a:spcBef>
        <a:buFont typeface="Arial" panose="020B0604020202020204" pitchFamily="34" charset="0"/>
        <a:buChar char="•"/>
        <a:defRPr sz="144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indent="-137160" algn="l" defTabSz="548640" rtl="0" eaLnBrk="1" latinLnBrk="0" hangingPunct="1">
        <a:lnSpc>
          <a:spcPct val="90000"/>
        </a:lnSpc>
        <a:spcBef>
          <a:spcPts val="3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60120" indent="-137160" algn="l" defTabSz="548640" rtl="0" eaLnBrk="1" latinLnBrk="0" hangingPunct="1">
        <a:lnSpc>
          <a:spcPct val="90000"/>
        </a:lnSpc>
        <a:spcBef>
          <a:spcPts val="300"/>
        </a:spcBef>
        <a:buFont typeface="Arial" panose="020B0604020202020204" pitchFamily="34" charset="0"/>
        <a:buChar char="•"/>
        <a:defRPr sz="1080" kern="1200">
          <a:solidFill>
            <a:schemeClr val="tx1"/>
          </a:solidFill>
          <a:latin typeface="+mn-lt"/>
          <a:ea typeface="+mn-ea"/>
          <a:cs typeface="+mn-cs"/>
        </a:defRPr>
      </a:lvl4pPr>
      <a:lvl5pPr marL="1234440" indent="-137160" algn="l" defTabSz="548640" rtl="0" eaLnBrk="1" latinLnBrk="0" hangingPunct="1">
        <a:lnSpc>
          <a:spcPct val="90000"/>
        </a:lnSpc>
        <a:spcBef>
          <a:spcPts val="300"/>
        </a:spcBef>
        <a:buFont typeface="Arial" panose="020B0604020202020204" pitchFamily="34" charset="0"/>
        <a:buChar char="•"/>
        <a:defRPr sz="108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37160" algn="l" defTabSz="548640" rtl="0" eaLnBrk="1" latinLnBrk="0" hangingPunct="1">
        <a:lnSpc>
          <a:spcPct val="90000"/>
        </a:lnSpc>
        <a:spcBef>
          <a:spcPts val="300"/>
        </a:spcBef>
        <a:buFont typeface="Arial" panose="020B0604020202020204" pitchFamily="34" charset="0"/>
        <a:buChar char="•"/>
        <a:defRPr sz="1080" kern="1200">
          <a:solidFill>
            <a:schemeClr val="tx1"/>
          </a:solidFill>
          <a:latin typeface="+mn-lt"/>
          <a:ea typeface="+mn-ea"/>
          <a:cs typeface="+mn-cs"/>
        </a:defRPr>
      </a:lvl6pPr>
      <a:lvl7pPr marL="1783080" indent="-137160" algn="l" defTabSz="548640" rtl="0" eaLnBrk="1" latinLnBrk="0" hangingPunct="1">
        <a:lnSpc>
          <a:spcPct val="90000"/>
        </a:lnSpc>
        <a:spcBef>
          <a:spcPts val="300"/>
        </a:spcBef>
        <a:buFont typeface="Arial" panose="020B0604020202020204" pitchFamily="34" charset="0"/>
        <a:buChar char="•"/>
        <a:defRPr sz="1080" kern="1200">
          <a:solidFill>
            <a:schemeClr val="tx1"/>
          </a:solidFill>
          <a:latin typeface="+mn-lt"/>
          <a:ea typeface="+mn-ea"/>
          <a:cs typeface="+mn-cs"/>
        </a:defRPr>
      </a:lvl7pPr>
      <a:lvl8pPr marL="2057400" indent="-137160" algn="l" defTabSz="548640" rtl="0" eaLnBrk="1" latinLnBrk="0" hangingPunct="1">
        <a:lnSpc>
          <a:spcPct val="90000"/>
        </a:lnSpc>
        <a:spcBef>
          <a:spcPts val="300"/>
        </a:spcBef>
        <a:buFont typeface="Arial" panose="020B0604020202020204" pitchFamily="34" charset="0"/>
        <a:buChar char="•"/>
        <a:defRPr sz="1080" kern="1200">
          <a:solidFill>
            <a:schemeClr val="tx1"/>
          </a:solidFill>
          <a:latin typeface="+mn-lt"/>
          <a:ea typeface="+mn-ea"/>
          <a:cs typeface="+mn-cs"/>
        </a:defRPr>
      </a:lvl8pPr>
      <a:lvl9pPr marL="2331720" indent="-137160" algn="l" defTabSz="548640" rtl="0" eaLnBrk="1" latinLnBrk="0" hangingPunct="1">
        <a:lnSpc>
          <a:spcPct val="90000"/>
        </a:lnSpc>
        <a:spcBef>
          <a:spcPts val="300"/>
        </a:spcBef>
        <a:buFont typeface="Arial" panose="020B0604020202020204" pitchFamily="34" charset="0"/>
        <a:buChar char="•"/>
        <a:defRPr sz="108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548640" rtl="0" eaLnBrk="1" latinLnBrk="0" hangingPunct="1">
        <a:defRPr sz="1080" kern="1200">
          <a:solidFill>
            <a:schemeClr val="tx1"/>
          </a:solidFill>
          <a:latin typeface="+mn-lt"/>
          <a:ea typeface="+mn-ea"/>
          <a:cs typeface="+mn-cs"/>
        </a:defRPr>
      </a:lvl1pPr>
      <a:lvl2pPr marL="274320" algn="l" defTabSz="548640" rtl="0" eaLnBrk="1" latinLnBrk="0" hangingPunct="1">
        <a:defRPr sz="1080" kern="1200">
          <a:solidFill>
            <a:schemeClr val="tx1"/>
          </a:solidFill>
          <a:latin typeface="+mn-lt"/>
          <a:ea typeface="+mn-ea"/>
          <a:cs typeface="+mn-cs"/>
        </a:defRPr>
      </a:lvl2pPr>
      <a:lvl3pPr marL="548640" algn="l" defTabSz="548640" rtl="0" eaLnBrk="1" latinLnBrk="0" hangingPunct="1">
        <a:defRPr sz="1080" kern="1200">
          <a:solidFill>
            <a:schemeClr val="tx1"/>
          </a:solidFill>
          <a:latin typeface="+mn-lt"/>
          <a:ea typeface="+mn-ea"/>
          <a:cs typeface="+mn-cs"/>
        </a:defRPr>
      </a:lvl3pPr>
      <a:lvl4pPr marL="822960" algn="l" defTabSz="548640" rtl="0" eaLnBrk="1" latinLnBrk="0" hangingPunct="1">
        <a:defRPr sz="1080" kern="1200">
          <a:solidFill>
            <a:schemeClr val="tx1"/>
          </a:solidFill>
          <a:latin typeface="+mn-lt"/>
          <a:ea typeface="+mn-ea"/>
          <a:cs typeface="+mn-cs"/>
        </a:defRPr>
      </a:lvl4pPr>
      <a:lvl5pPr marL="1097280" algn="l" defTabSz="548640" rtl="0" eaLnBrk="1" latinLnBrk="0" hangingPunct="1">
        <a:defRPr sz="1080" kern="1200">
          <a:solidFill>
            <a:schemeClr val="tx1"/>
          </a:solidFill>
          <a:latin typeface="+mn-lt"/>
          <a:ea typeface="+mn-ea"/>
          <a:cs typeface="+mn-cs"/>
        </a:defRPr>
      </a:lvl5pPr>
      <a:lvl6pPr marL="1371600" algn="l" defTabSz="548640" rtl="0" eaLnBrk="1" latinLnBrk="0" hangingPunct="1">
        <a:defRPr sz="1080" kern="1200">
          <a:solidFill>
            <a:schemeClr val="tx1"/>
          </a:solidFill>
          <a:latin typeface="+mn-lt"/>
          <a:ea typeface="+mn-ea"/>
          <a:cs typeface="+mn-cs"/>
        </a:defRPr>
      </a:lvl6pPr>
      <a:lvl7pPr marL="1645920" algn="l" defTabSz="548640" rtl="0" eaLnBrk="1" latinLnBrk="0" hangingPunct="1">
        <a:defRPr sz="108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algn="l" defTabSz="548640" rtl="0" eaLnBrk="1" latinLnBrk="0" hangingPunct="1">
        <a:defRPr sz="1080" kern="1200">
          <a:solidFill>
            <a:schemeClr val="tx1"/>
          </a:solidFill>
          <a:latin typeface="+mn-lt"/>
          <a:ea typeface="+mn-ea"/>
          <a:cs typeface="+mn-cs"/>
        </a:defRPr>
      </a:lvl8pPr>
      <a:lvl9pPr marL="2194560" algn="l" defTabSz="548640" rtl="0" eaLnBrk="1" latinLnBrk="0" hangingPunct="1">
        <a:defRPr sz="108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39F005A7-6385-4F6D-8536-E2C49A2A25DC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5486400" cy="822960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2EF6364-A070-4991-9515-AAC4148005CA}"/>
              </a:ext>
            </a:extLst>
          </p:cNvPr>
          <p:cNvSpPr txBox="1"/>
          <p:nvPr/>
        </p:nvSpPr>
        <p:spPr>
          <a:xfrm>
            <a:off x="1544492" y="1659419"/>
            <a:ext cx="218994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Bell MT" panose="02020503060305020303" pitchFamily="18" charset="0"/>
              </a:rPr>
              <a:t>This Notebook Belongs To</a:t>
            </a:r>
            <a:endParaRPr lang="en-GB" sz="1400" dirty="0">
              <a:latin typeface="Bell MT" panose="02020503060305020303" pitchFamily="18" charset="0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7A508A1B-C8B7-4F4E-91A9-6FA63409BF9E}"/>
              </a:ext>
            </a:extLst>
          </p:cNvPr>
          <p:cNvCxnSpPr>
            <a:cxnSpLocks/>
          </p:cNvCxnSpPr>
          <p:nvPr/>
        </p:nvCxnSpPr>
        <p:spPr>
          <a:xfrm>
            <a:off x="1702014" y="2216636"/>
            <a:ext cx="185953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FE6A45B4-3E0A-4592-9E9D-F1797BF7E256}"/>
              </a:ext>
            </a:extLst>
          </p:cNvPr>
          <p:cNvCxnSpPr>
            <a:cxnSpLocks/>
          </p:cNvCxnSpPr>
          <p:nvPr/>
        </p:nvCxnSpPr>
        <p:spPr>
          <a:xfrm>
            <a:off x="1709698" y="2530400"/>
            <a:ext cx="185953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Picture 10">
            <a:extLst>
              <a:ext uri="{FF2B5EF4-FFF2-40B4-BE49-F238E27FC236}">
                <a16:creationId xmlns:a16="http://schemas.microsoft.com/office/drawing/2014/main" id="{B56914A9-CC7D-410E-A32E-C8B2B9C15EF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6842" y="660410"/>
            <a:ext cx="3192716" cy="341981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21ED99E-A6A5-4425-BAA1-E31EB88D955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398918" y="4812610"/>
            <a:ext cx="2465728" cy="24657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488618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1820760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0078533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142673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702772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864316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02454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059266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291181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193099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081728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07422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260068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9085471"/>
              </p:ext>
            </p:extLst>
          </p:nvPr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11342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415870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366440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903888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597829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404617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651251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959583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66397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334022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403814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782215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944346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286929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402375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074788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166304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622433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713948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768758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732508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049525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522433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684009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918629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055516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972499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968992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513511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645792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27816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501156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714882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216851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257835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009640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738952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86668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297963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390059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0019331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331614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5490885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385932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848397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113641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7082673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2209793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794465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041178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7400005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233917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098807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2443253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681213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1029141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96890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800386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754225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5961488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2925796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906247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3211141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7917697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5133603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623163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3040706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3465704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734435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5171028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484679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968145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6513407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2820079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7903101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3358958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46290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6863097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0274180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5458795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2481736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1038243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9848982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6308303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0217186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3108294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4872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7748B35A-AAE6-4252-9E84-2D3DADB5839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1120872"/>
          <a:ext cx="4571999" cy="6651523"/>
        </p:xfrm>
        <a:graphic>
          <a:graphicData uri="http://schemas.openxmlformats.org/drawingml/2006/table">
            <a:tbl>
              <a:tblPr firstRow="1" bandRow="1">
                <a:effectLst/>
                <a:tableStyleId>{5940675A-B579-460E-94D1-54222C63F5DA}</a:tableStyleId>
              </a:tblPr>
              <a:tblGrid>
                <a:gridCol w="417921">
                  <a:extLst>
                    <a:ext uri="{9D8B030D-6E8A-4147-A177-3AD203B41FA5}">
                      <a16:colId xmlns:a16="http://schemas.microsoft.com/office/drawing/2014/main" val="2421323728"/>
                    </a:ext>
                  </a:extLst>
                </a:gridCol>
                <a:gridCol w="637485">
                  <a:extLst>
                    <a:ext uri="{9D8B030D-6E8A-4147-A177-3AD203B41FA5}">
                      <a16:colId xmlns:a16="http://schemas.microsoft.com/office/drawing/2014/main" val="69673761"/>
                    </a:ext>
                  </a:extLst>
                </a:gridCol>
                <a:gridCol w="769121">
                  <a:extLst>
                    <a:ext uri="{9D8B030D-6E8A-4147-A177-3AD203B41FA5}">
                      <a16:colId xmlns:a16="http://schemas.microsoft.com/office/drawing/2014/main" val="1725180679"/>
                    </a:ext>
                  </a:extLst>
                </a:gridCol>
                <a:gridCol w="444381">
                  <a:extLst>
                    <a:ext uri="{9D8B030D-6E8A-4147-A177-3AD203B41FA5}">
                      <a16:colId xmlns:a16="http://schemas.microsoft.com/office/drawing/2014/main" val="1243857968"/>
                    </a:ext>
                  </a:extLst>
                </a:gridCol>
                <a:gridCol w="418744">
                  <a:extLst>
                    <a:ext uri="{9D8B030D-6E8A-4147-A177-3AD203B41FA5}">
                      <a16:colId xmlns:a16="http://schemas.microsoft.com/office/drawing/2014/main" val="2922091655"/>
                    </a:ext>
                  </a:extLst>
                </a:gridCol>
                <a:gridCol w="461947">
                  <a:extLst>
                    <a:ext uri="{9D8B030D-6E8A-4147-A177-3AD203B41FA5}">
                      <a16:colId xmlns:a16="http://schemas.microsoft.com/office/drawing/2014/main" val="9693126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85640074"/>
                    </a:ext>
                  </a:extLst>
                </a:gridCol>
                <a:gridCol w="474055">
                  <a:extLst>
                    <a:ext uri="{9D8B030D-6E8A-4147-A177-3AD203B41FA5}">
                      <a16:colId xmlns:a16="http://schemas.microsoft.com/office/drawing/2014/main" val="2443461008"/>
                    </a:ext>
                  </a:extLst>
                </a:gridCol>
                <a:gridCol w="465745">
                  <a:extLst>
                    <a:ext uri="{9D8B030D-6E8A-4147-A177-3AD203B41FA5}">
                      <a16:colId xmlns:a16="http://schemas.microsoft.com/office/drawing/2014/main" val="3393880373"/>
                    </a:ext>
                  </a:extLst>
                </a:gridCol>
              </a:tblGrid>
              <a:tr h="299889"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Item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Description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Qty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Mint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Grade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Source</a:t>
                      </a:r>
                      <a:endParaRPr lang="en-GB" sz="800" kern="1200" dirty="0">
                        <a:solidFill>
                          <a:schemeClr val="tx1"/>
                        </a:solidFill>
                        <a:latin typeface="Bell MT" panose="020205030603050203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Date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777240" rtl="0" eaLnBrk="1" latinLnBrk="0" hangingPunct="1"/>
                      <a:r>
                        <a:rPr lang="en-US" sz="800" kern="1200" dirty="0">
                          <a:solidFill>
                            <a:schemeClr val="tx1"/>
                          </a:solidFill>
                          <a:latin typeface="Bell MT" panose="02020503060305020303" pitchFamily="18" charset="0"/>
                          <a:ea typeface="+mn-ea"/>
                          <a:cs typeface="+mn-cs"/>
                        </a:rPr>
                        <a:t>Price</a:t>
                      </a:r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65680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349770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9241362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519355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237196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6564365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3193348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430655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9160737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534066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2956941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3442579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274744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514107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3970105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7874790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35114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7052421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2103677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64412786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88969698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1038293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8748751"/>
                  </a:ext>
                </a:extLst>
              </a:tr>
              <a:tr h="27615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3655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80A2A52-86CA-4902-B457-2CDFC71E1ADF}"/>
              </a:ext>
            </a:extLst>
          </p:cNvPr>
          <p:cNvSpPr txBox="1"/>
          <p:nvPr/>
        </p:nvSpPr>
        <p:spPr>
          <a:xfrm>
            <a:off x="1643530" y="605483"/>
            <a:ext cx="2266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Bell MT" panose="02020503060305020303" pitchFamily="18" charset="0"/>
              </a:rPr>
              <a:t>Coin Inventory Log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3C008B5-D39F-4468-B265-2807482BFB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26" y="595751"/>
            <a:ext cx="695325" cy="46336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8B1B48-3D75-4D86-AFD8-BBA5160B38D4}"/>
              </a:ext>
            </a:extLst>
          </p:cNvPr>
          <p:cNvSpPr/>
          <p:nvPr/>
        </p:nvSpPr>
        <p:spPr>
          <a:xfrm>
            <a:off x="4226072" y="974815"/>
            <a:ext cx="695325" cy="17344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Purchased</a:t>
            </a:r>
            <a:endParaRPr lang="en-GB" sz="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580061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6</TotalTime>
  <Words>1304</Words>
  <Application>Microsoft Office PowerPoint</Application>
  <PresentationFormat>Custom</PresentationFormat>
  <Paragraphs>1101</Paragraphs>
  <Slides>101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101</vt:i4>
      </vt:variant>
    </vt:vector>
  </HeadingPairs>
  <TitlesOfParts>
    <vt:vector size="106" baseType="lpstr">
      <vt:lpstr>Arial</vt:lpstr>
      <vt:lpstr>Bell MT</vt:lpstr>
      <vt:lpstr>Calibri</vt:lpstr>
      <vt:lpstr>Calibri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MasteryTemplates</cp:lastModifiedBy>
  <cp:revision>5</cp:revision>
  <dcterms:created xsi:type="dcterms:W3CDTF">2020-03-11T12:48:19Z</dcterms:created>
  <dcterms:modified xsi:type="dcterms:W3CDTF">2020-03-12T21:34:10Z</dcterms:modified>
</cp:coreProperties>
</file>