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sldIdLst>
    <p:sldId id="257" r:id="rId2"/>
    <p:sldId id="256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7" r:id="rId33"/>
    <p:sldId id="288" r:id="rId34"/>
    <p:sldId id="289" r:id="rId35"/>
    <p:sldId id="290" r:id="rId36"/>
    <p:sldId id="291" r:id="rId37"/>
    <p:sldId id="292" r:id="rId38"/>
    <p:sldId id="293" r:id="rId39"/>
    <p:sldId id="294" r:id="rId40"/>
    <p:sldId id="295" r:id="rId41"/>
    <p:sldId id="296" r:id="rId42"/>
    <p:sldId id="297" r:id="rId43"/>
    <p:sldId id="298" r:id="rId44"/>
    <p:sldId id="299" r:id="rId45"/>
    <p:sldId id="300" r:id="rId46"/>
    <p:sldId id="301" r:id="rId47"/>
    <p:sldId id="302" r:id="rId48"/>
    <p:sldId id="303" r:id="rId49"/>
    <p:sldId id="304" r:id="rId50"/>
    <p:sldId id="305" r:id="rId51"/>
    <p:sldId id="306" r:id="rId52"/>
    <p:sldId id="307" r:id="rId53"/>
    <p:sldId id="308" r:id="rId54"/>
    <p:sldId id="309" r:id="rId55"/>
    <p:sldId id="310" r:id="rId56"/>
    <p:sldId id="311" r:id="rId57"/>
    <p:sldId id="312" r:id="rId58"/>
    <p:sldId id="313" r:id="rId59"/>
    <p:sldId id="314" r:id="rId60"/>
    <p:sldId id="315" r:id="rId61"/>
    <p:sldId id="316" r:id="rId62"/>
    <p:sldId id="317" r:id="rId63"/>
    <p:sldId id="318" r:id="rId64"/>
    <p:sldId id="319" r:id="rId65"/>
    <p:sldId id="320" r:id="rId66"/>
    <p:sldId id="321" r:id="rId67"/>
    <p:sldId id="322" r:id="rId68"/>
    <p:sldId id="323" r:id="rId69"/>
    <p:sldId id="324" r:id="rId70"/>
    <p:sldId id="325" r:id="rId71"/>
    <p:sldId id="326" r:id="rId72"/>
    <p:sldId id="327" r:id="rId73"/>
    <p:sldId id="328" r:id="rId74"/>
    <p:sldId id="329" r:id="rId75"/>
    <p:sldId id="330" r:id="rId76"/>
    <p:sldId id="331" r:id="rId77"/>
    <p:sldId id="332" r:id="rId78"/>
    <p:sldId id="333" r:id="rId79"/>
    <p:sldId id="334" r:id="rId80"/>
    <p:sldId id="335" r:id="rId81"/>
    <p:sldId id="336" r:id="rId82"/>
    <p:sldId id="337" r:id="rId83"/>
    <p:sldId id="338" r:id="rId84"/>
    <p:sldId id="339" r:id="rId85"/>
    <p:sldId id="340" r:id="rId86"/>
    <p:sldId id="341" r:id="rId87"/>
    <p:sldId id="342" r:id="rId88"/>
    <p:sldId id="343" r:id="rId89"/>
    <p:sldId id="344" r:id="rId90"/>
    <p:sldId id="345" r:id="rId91"/>
    <p:sldId id="346" r:id="rId92"/>
    <p:sldId id="347" r:id="rId93"/>
    <p:sldId id="348" r:id="rId94"/>
    <p:sldId id="349" r:id="rId95"/>
    <p:sldId id="350" r:id="rId96"/>
    <p:sldId id="351" r:id="rId97"/>
    <p:sldId id="352" r:id="rId98"/>
    <p:sldId id="353" r:id="rId99"/>
    <p:sldId id="354" r:id="rId100"/>
    <p:sldId id="355" r:id="rId101"/>
    <p:sldId id="356" r:id="rId102"/>
    <p:sldId id="357" r:id="rId103"/>
    <p:sldId id="358" r:id="rId104"/>
    <p:sldId id="359" r:id="rId105"/>
    <p:sldId id="360" r:id="rId106"/>
    <p:sldId id="361" r:id="rId107"/>
    <p:sldId id="362" r:id="rId108"/>
    <p:sldId id="363" r:id="rId109"/>
    <p:sldId id="364" r:id="rId110"/>
    <p:sldId id="365" r:id="rId111"/>
    <p:sldId id="366" r:id="rId112"/>
    <p:sldId id="367" r:id="rId113"/>
    <p:sldId id="368" r:id="rId114"/>
    <p:sldId id="369" r:id="rId115"/>
    <p:sldId id="370" r:id="rId116"/>
    <p:sldId id="371" r:id="rId117"/>
    <p:sldId id="372" r:id="rId118"/>
    <p:sldId id="373" r:id="rId119"/>
    <p:sldId id="374" r:id="rId120"/>
    <p:sldId id="375" r:id="rId121"/>
    <p:sldId id="376" r:id="rId122"/>
  </p:sldIdLst>
  <p:sldSz cx="5486400" cy="8229600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7009" autoAdjust="0"/>
    <p:restoredTop sz="94660"/>
  </p:normalViewPr>
  <p:slideViewPr>
    <p:cSldViewPr snapToGrid="0">
      <p:cViewPr varScale="1">
        <p:scale>
          <a:sx n="124" d="100"/>
          <a:sy n="124" d="100"/>
        </p:scale>
        <p:origin x="2598" y="9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presProps" Target="presProps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26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16" Type="http://schemas.openxmlformats.org/officeDocument/2006/relationships/slide" Target="slides/slide115.xml"/><Relationship Id="rId124" Type="http://schemas.openxmlformats.org/officeDocument/2006/relationships/viewProps" Target="view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11" Type="http://schemas.openxmlformats.org/officeDocument/2006/relationships/slide" Target="slides/slide11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theme" Target="theme/theme1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11480" y="1346836"/>
            <a:ext cx="4663440" cy="2865120"/>
          </a:xfrm>
        </p:spPr>
        <p:txBody>
          <a:bodyPr anchor="b"/>
          <a:lstStyle>
            <a:lvl1pPr algn="ctr"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85800" y="4322446"/>
            <a:ext cx="4114800" cy="1986914"/>
          </a:xfrm>
        </p:spPr>
        <p:txBody>
          <a:bodyPr/>
          <a:lstStyle>
            <a:lvl1pPr marL="0" indent="0" algn="ctr">
              <a:buNone/>
              <a:defRPr sz="1440"/>
            </a:lvl1pPr>
            <a:lvl2pPr marL="274320" indent="0" algn="ctr">
              <a:buNone/>
              <a:defRPr sz="1200"/>
            </a:lvl2pPr>
            <a:lvl3pPr marL="548640" indent="0" algn="ctr">
              <a:buNone/>
              <a:defRPr sz="1080"/>
            </a:lvl3pPr>
            <a:lvl4pPr marL="822960" indent="0" algn="ctr">
              <a:buNone/>
              <a:defRPr sz="960"/>
            </a:lvl4pPr>
            <a:lvl5pPr marL="1097280" indent="0" algn="ctr">
              <a:buNone/>
              <a:defRPr sz="960"/>
            </a:lvl5pPr>
            <a:lvl6pPr marL="1371600" indent="0" algn="ctr">
              <a:buNone/>
              <a:defRPr sz="960"/>
            </a:lvl6pPr>
            <a:lvl7pPr marL="1645920" indent="0" algn="ctr">
              <a:buNone/>
              <a:defRPr sz="960"/>
            </a:lvl7pPr>
            <a:lvl8pPr marL="1920240" indent="0" algn="ctr">
              <a:buNone/>
              <a:defRPr sz="960"/>
            </a:lvl8pPr>
            <a:lvl9pPr marL="2194560" indent="0" algn="ctr">
              <a:buNone/>
              <a:defRPr sz="96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AF9FAE-1DD0-4C0A-B7AF-983E5F28916B}" type="datetimeFigureOut">
              <a:rPr lang="en-GB" smtClean="0"/>
              <a:t>12/03/2020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4631A5-0567-4EA3-8FCB-8C19DA30497D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79372092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AF9FAE-1DD0-4C0A-B7AF-983E5F28916B}" type="datetimeFigureOut">
              <a:rPr lang="en-GB" smtClean="0"/>
              <a:t>12/03/2020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4631A5-0567-4EA3-8FCB-8C19DA30497D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481601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3926205" y="438150"/>
            <a:ext cx="1183005" cy="6974206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77190" y="438150"/>
            <a:ext cx="3480435" cy="6974206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AF9FAE-1DD0-4C0A-B7AF-983E5F28916B}" type="datetimeFigureOut">
              <a:rPr lang="en-GB" smtClean="0"/>
              <a:t>12/03/2020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4631A5-0567-4EA3-8FCB-8C19DA30497D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799755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AF9FAE-1DD0-4C0A-B7AF-983E5F28916B}" type="datetimeFigureOut">
              <a:rPr lang="en-GB" smtClean="0"/>
              <a:t>12/03/2020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4631A5-0567-4EA3-8FCB-8C19DA30497D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555819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74333" y="2051688"/>
            <a:ext cx="4732020" cy="3423284"/>
          </a:xfrm>
        </p:spPr>
        <p:txBody>
          <a:bodyPr anchor="b"/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74333" y="5507358"/>
            <a:ext cx="4732020" cy="1800224"/>
          </a:xfrm>
        </p:spPr>
        <p:txBody>
          <a:bodyPr/>
          <a:lstStyle>
            <a:lvl1pPr marL="0" indent="0">
              <a:buNone/>
              <a:defRPr sz="1440">
                <a:solidFill>
                  <a:schemeClr val="tx1"/>
                </a:solidFill>
              </a:defRPr>
            </a:lvl1pPr>
            <a:lvl2pPr marL="27432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2pPr>
            <a:lvl3pPr marL="548640" indent="0">
              <a:buNone/>
              <a:defRPr sz="1080">
                <a:solidFill>
                  <a:schemeClr val="tx1">
                    <a:tint val="75000"/>
                  </a:schemeClr>
                </a:solidFill>
              </a:defRPr>
            </a:lvl3pPr>
            <a:lvl4pPr marL="822960" indent="0">
              <a:buNone/>
              <a:defRPr sz="960">
                <a:solidFill>
                  <a:schemeClr val="tx1">
                    <a:tint val="75000"/>
                  </a:schemeClr>
                </a:solidFill>
              </a:defRPr>
            </a:lvl4pPr>
            <a:lvl5pPr marL="1097280" indent="0">
              <a:buNone/>
              <a:defRPr sz="960">
                <a:solidFill>
                  <a:schemeClr val="tx1">
                    <a:tint val="75000"/>
                  </a:schemeClr>
                </a:solidFill>
              </a:defRPr>
            </a:lvl5pPr>
            <a:lvl6pPr marL="1371600" indent="0">
              <a:buNone/>
              <a:defRPr sz="960">
                <a:solidFill>
                  <a:schemeClr val="tx1">
                    <a:tint val="75000"/>
                  </a:schemeClr>
                </a:solidFill>
              </a:defRPr>
            </a:lvl6pPr>
            <a:lvl7pPr marL="1645920" indent="0">
              <a:buNone/>
              <a:defRPr sz="960">
                <a:solidFill>
                  <a:schemeClr val="tx1">
                    <a:tint val="75000"/>
                  </a:schemeClr>
                </a:solidFill>
              </a:defRPr>
            </a:lvl7pPr>
            <a:lvl8pPr marL="1920240" indent="0">
              <a:buNone/>
              <a:defRPr sz="960">
                <a:solidFill>
                  <a:schemeClr val="tx1">
                    <a:tint val="75000"/>
                  </a:schemeClr>
                </a:solidFill>
              </a:defRPr>
            </a:lvl8pPr>
            <a:lvl9pPr marL="2194560" indent="0">
              <a:buNone/>
              <a:defRPr sz="96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AF9FAE-1DD0-4C0A-B7AF-983E5F28916B}" type="datetimeFigureOut">
              <a:rPr lang="en-GB" smtClean="0"/>
              <a:t>12/03/2020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4631A5-0567-4EA3-8FCB-8C19DA30497D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1807040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77190" y="2190750"/>
            <a:ext cx="2331720" cy="522160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2777490" y="2190750"/>
            <a:ext cx="2331720" cy="522160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AF9FAE-1DD0-4C0A-B7AF-983E5F28916B}" type="datetimeFigureOut">
              <a:rPr lang="en-GB" smtClean="0"/>
              <a:t>12/03/2020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4631A5-0567-4EA3-8FCB-8C19DA30497D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4547083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77905" y="438152"/>
            <a:ext cx="4732020" cy="1590676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77905" y="2017396"/>
            <a:ext cx="2321004" cy="988694"/>
          </a:xfrm>
        </p:spPr>
        <p:txBody>
          <a:bodyPr anchor="b"/>
          <a:lstStyle>
            <a:lvl1pPr marL="0" indent="0">
              <a:buNone/>
              <a:defRPr sz="1440" b="1"/>
            </a:lvl1pPr>
            <a:lvl2pPr marL="274320" indent="0">
              <a:buNone/>
              <a:defRPr sz="1200" b="1"/>
            </a:lvl2pPr>
            <a:lvl3pPr marL="548640" indent="0">
              <a:buNone/>
              <a:defRPr sz="1080" b="1"/>
            </a:lvl3pPr>
            <a:lvl4pPr marL="822960" indent="0">
              <a:buNone/>
              <a:defRPr sz="960" b="1"/>
            </a:lvl4pPr>
            <a:lvl5pPr marL="1097280" indent="0">
              <a:buNone/>
              <a:defRPr sz="960" b="1"/>
            </a:lvl5pPr>
            <a:lvl6pPr marL="1371600" indent="0">
              <a:buNone/>
              <a:defRPr sz="960" b="1"/>
            </a:lvl6pPr>
            <a:lvl7pPr marL="1645920" indent="0">
              <a:buNone/>
              <a:defRPr sz="960" b="1"/>
            </a:lvl7pPr>
            <a:lvl8pPr marL="1920240" indent="0">
              <a:buNone/>
              <a:defRPr sz="960" b="1"/>
            </a:lvl8pPr>
            <a:lvl9pPr marL="2194560" indent="0">
              <a:buNone/>
              <a:defRPr sz="96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77905" y="3006090"/>
            <a:ext cx="2321004" cy="442150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2777490" y="2017396"/>
            <a:ext cx="2332435" cy="988694"/>
          </a:xfrm>
        </p:spPr>
        <p:txBody>
          <a:bodyPr anchor="b"/>
          <a:lstStyle>
            <a:lvl1pPr marL="0" indent="0">
              <a:buNone/>
              <a:defRPr sz="1440" b="1"/>
            </a:lvl1pPr>
            <a:lvl2pPr marL="274320" indent="0">
              <a:buNone/>
              <a:defRPr sz="1200" b="1"/>
            </a:lvl2pPr>
            <a:lvl3pPr marL="548640" indent="0">
              <a:buNone/>
              <a:defRPr sz="1080" b="1"/>
            </a:lvl3pPr>
            <a:lvl4pPr marL="822960" indent="0">
              <a:buNone/>
              <a:defRPr sz="960" b="1"/>
            </a:lvl4pPr>
            <a:lvl5pPr marL="1097280" indent="0">
              <a:buNone/>
              <a:defRPr sz="960" b="1"/>
            </a:lvl5pPr>
            <a:lvl6pPr marL="1371600" indent="0">
              <a:buNone/>
              <a:defRPr sz="960" b="1"/>
            </a:lvl6pPr>
            <a:lvl7pPr marL="1645920" indent="0">
              <a:buNone/>
              <a:defRPr sz="960" b="1"/>
            </a:lvl7pPr>
            <a:lvl8pPr marL="1920240" indent="0">
              <a:buNone/>
              <a:defRPr sz="960" b="1"/>
            </a:lvl8pPr>
            <a:lvl9pPr marL="2194560" indent="0">
              <a:buNone/>
              <a:defRPr sz="96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2777490" y="3006090"/>
            <a:ext cx="2332435" cy="442150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AF9FAE-1DD0-4C0A-B7AF-983E5F28916B}" type="datetimeFigureOut">
              <a:rPr lang="en-GB" smtClean="0"/>
              <a:t>12/03/2020</a:t>
            </a:fld>
            <a:endParaRPr lang="en-GB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4631A5-0567-4EA3-8FCB-8C19DA30497D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4232303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AF9FAE-1DD0-4C0A-B7AF-983E5F28916B}" type="datetimeFigureOut">
              <a:rPr lang="en-GB" smtClean="0"/>
              <a:t>12/03/2020</a:t>
            </a:fld>
            <a:endParaRPr lang="en-GB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4631A5-0567-4EA3-8FCB-8C19DA30497D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4773130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AF9FAE-1DD0-4C0A-B7AF-983E5F28916B}" type="datetimeFigureOut">
              <a:rPr lang="en-GB" smtClean="0"/>
              <a:t>12/03/2020</a:t>
            </a:fld>
            <a:endParaRPr lang="en-GB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4631A5-0567-4EA3-8FCB-8C19DA30497D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4128456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77905" y="548640"/>
            <a:ext cx="1769507" cy="1920240"/>
          </a:xfrm>
        </p:spPr>
        <p:txBody>
          <a:bodyPr anchor="b"/>
          <a:lstStyle>
            <a:lvl1pPr>
              <a:defRPr sz="192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332435" y="1184912"/>
            <a:ext cx="2777490" cy="5848350"/>
          </a:xfrm>
        </p:spPr>
        <p:txBody>
          <a:bodyPr/>
          <a:lstStyle>
            <a:lvl1pPr>
              <a:defRPr sz="1920"/>
            </a:lvl1pPr>
            <a:lvl2pPr>
              <a:defRPr sz="1680"/>
            </a:lvl2pPr>
            <a:lvl3pPr>
              <a:defRPr sz="144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377905" y="2468880"/>
            <a:ext cx="1769507" cy="4573906"/>
          </a:xfrm>
        </p:spPr>
        <p:txBody>
          <a:bodyPr/>
          <a:lstStyle>
            <a:lvl1pPr marL="0" indent="0">
              <a:buNone/>
              <a:defRPr sz="960"/>
            </a:lvl1pPr>
            <a:lvl2pPr marL="274320" indent="0">
              <a:buNone/>
              <a:defRPr sz="840"/>
            </a:lvl2pPr>
            <a:lvl3pPr marL="548640" indent="0">
              <a:buNone/>
              <a:defRPr sz="720"/>
            </a:lvl3pPr>
            <a:lvl4pPr marL="822960" indent="0">
              <a:buNone/>
              <a:defRPr sz="600"/>
            </a:lvl4pPr>
            <a:lvl5pPr marL="1097280" indent="0">
              <a:buNone/>
              <a:defRPr sz="600"/>
            </a:lvl5pPr>
            <a:lvl6pPr marL="1371600" indent="0">
              <a:buNone/>
              <a:defRPr sz="600"/>
            </a:lvl6pPr>
            <a:lvl7pPr marL="1645920" indent="0">
              <a:buNone/>
              <a:defRPr sz="600"/>
            </a:lvl7pPr>
            <a:lvl8pPr marL="1920240" indent="0">
              <a:buNone/>
              <a:defRPr sz="600"/>
            </a:lvl8pPr>
            <a:lvl9pPr marL="2194560" indent="0">
              <a:buNone/>
              <a:defRPr sz="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AF9FAE-1DD0-4C0A-B7AF-983E5F28916B}" type="datetimeFigureOut">
              <a:rPr lang="en-GB" smtClean="0"/>
              <a:t>12/03/2020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4631A5-0567-4EA3-8FCB-8C19DA30497D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3929551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77905" y="548640"/>
            <a:ext cx="1769507" cy="1920240"/>
          </a:xfrm>
        </p:spPr>
        <p:txBody>
          <a:bodyPr anchor="b"/>
          <a:lstStyle>
            <a:lvl1pPr>
              <a:defRPr sz="192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2332435" y="1184912"/>
            <a:ext cx="2777490" cy="5848350"/>
          </a:xfrm>
        </p:spPr>
        <p:txBody>
          <a:bodyPr anchor="t"/>
          <a:lstStyle>
            <a:lvl1pPr marL="0" indent="0">
              <a:buNone/>
              <a:defRPr sz="1920"/>
            </a:lvl1pPr>
            <a:lvl2pPr marL="274320" indent="0">
              <a:buNone/>
              <a:defRPr sz="1680"/>
            </a:lvl2pPr>
            <a:lvl3pPr marL="548640" indent="0">
              <a:buNone/>
              <a:defRPr sz="1440"/>
            </a:lvl3pPr>
            <a:lvl4pPr marL="822960" indent="0">
              <a:buNone/>
              <a:defRPr sz="1200"/>
            </a:lvl4pPr>
            <a:lvl5pPr marL="1097280" indent="0">
              <a:buNone/>
              <a:defRPr sz="1200"/>
            </a:lvl5pPr>
            <a:lvl6pPr marL="1371600" indent="0">
              <a:buNone/>
              <a:defRPr sz="1200"/>
            </a:lvl6pPr>
            <a:lvl7pPr marL="1645920" indent="0">
              <a:buNone/>
              <a:defRPr sz="1200"/>
            </a:lvl7pPr>
            <a:lvl8pPr marL="1920240" indent="0">
              <a:buNone/>
              <a:defRPr sz="1200"/>
            </a:lvl8pPr>
            <a:lvl9pPr marL="2194560" indent="0">
              <a:buNone/>
              <a:defRPr sz="12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377905" y="2468880"/>
            <a:ext cx="1769507" cy="4573906"/>
          </a:xfrm>
        </p:spPr>
        <p:txBody>
          <a:bodyPr/>
          <a:lstStyle>
            <a:lvl1pPr marL="0" indent="0">
              <a:buNone/>
              <a:defRPr sz="960"/>
            </a:lvl1pPr>
            <a:lvl2pPr marL="274320" indent="0">
              <a:buNone/>
              <a:defRPr sz="840"/>
            </a:lvl2pPr>
            <a:lvl3pPr marL="548640" indent="0">
              <a:buNone/>
              <a:defRPr sz="720"/>
            </a:lvl3pPr>
            <a:lvl4pPr marL="822960" indent="0">
              <a:buNone/>
              <a:defRPr sz="600"/>
            </a:lvl4pPr>
            <a:lvl5pPr marL="1097280" indent="0">
              <a:buNone/>
              <a:defRPr sz="600"/>
            </a:lvl5pPr>
            <a:lvl6pPr marL="1371600" indent="0">
              <a:buNone/>
              <a:defRPr sz="600"/>
            </a:lvl6pPr>
            <a:lvl7pPr marL="1645920" indent="0">
              <a:buNone/>
              <a:defRPr sz="600"/>
            </a:lvl7pPr>
            <a:lvl8pPr marL="1920240" indent="0">
              <a:buNone/>
              <a:defRPr sz="600"/>
            </a:lvl8pPr>
            <a:lvl9pPr marL="2194560" indent="0">
              <a:buNone/>
              <a:defRPr sz="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AF9FAE-1DD0-4C0A-B7AF-983E5F28916B}" type="datetimeFigureOut">
              <a:rPr lang="en-GB" smtClean="0"/>
              <a:t>12/03/2020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4631A5-0567-4EA3-8FCB-8C19DA30497D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8099271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77190" y="438152"/>
            <a:ext cx="4732020" cy="159067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77190" y="2190750"/>
            <a:ext cx="4732020" cy="522160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377190" y="7627622"/>
            <a:ext cx="1234440" cy="4381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72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9AF9FAE-1DD0-4C0A-B7AF-983E5F28916B}" type="datetimeFigureOut">
              <a:rPr lang="en-GB" smtClean="0"/>
              <a:t>12/03/2020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817370" y="7627622"/>
            <a:ext cx="1851660" cy="4381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72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3874770" y="7627622"/>
            <a:ext cx="1234440" cy="4381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72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34631A5-0567-4EA3-8FCB-8C19DA30497D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0826827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548640" rtl="0" eaLnBrk="1" latinLnBrk="0" hangingPunct="1">
        <a:lnSpc>
          <a:spcPct val="90000"/>
        </a:lnSpc>
        <a:spcBef>
          <a:spcPct val="0"/>
        </a:spcBef>
        <a:buNone/>
        <a:defRPr sz="264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37160" indent="-137160" algn="l" defTabSz="54864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sz="1680" kern="1200">
          <a:solidFill>
            <a:schemeClr val="tx1"/>
          </a:solidFill>
          <a:latin typeface="+mn-lt"/>
          <a:ea typeface="+mn-ea"/>
          <a:cs typeface="+mn-cs"/>
        </a:defRPr>
      </a:lvl1pPr>
      <a:lvl2pPr marL="411480" indent="-137160" algn="l" defTabSz="548640" rtl="0" eaLnBrk="1" latinLnBrk="0" hangingPunct="1">
        <a:lnSpc>
          <a:spcPct val="90000"/>
        </a:lnSpc>
        <a:spcBef>
          <a:spcPts val="300"/>
        </a:spcBef>
        <a:buFont typeface="Arial" panose="020B0604020202020204" pitchFamily="34" charset="0"/>
        <a:buChar char="•"/>
        <a:defRPr sz="144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indent="-137160" algn="l" defTabSz="548640" rtl="0" eaLnBrk="1" latinLnBrk="0" hangingPunct="1">
        <a:lnSpc>
          <a:spcPct val="90000"/>
        </a:lnSpc>
        <a:spcBef>
          <a:spcPts val="3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3pPr>
      <a:lvl4pPr marL="960120" indent="-137160" algn="l" defTabSz="548640" rtl="0" eaLnBrk="1" latinLnBrk="0" hangingPunct="1">
        <a:lnSpc>
          <a:spcPct val="90000"/>
        </a:lnSpc>
        <a:spcBef>
          <a:spcPts val="300"/>
        </a:spcBef>
        <a:buFont typeface="Arial" panose="020B0604020202020204" pitchFamily="34" charset="0"/>
        <a:buChar char="•"/>
        <a:defRPr sz="1080" kern="1200">
          <a:solidFill>
            <a:schemeClr val="tx1"/>
          </a:solidFill>
          <a:latin typeface="+mn-lt"/>
          <a:ea typeface="+mn-ea"/>
          <a:cs typeface="+mn-cs"/>
        </a:defRPr>
      </a:lvl4pPr>
      <a:lvl5pPr marL="1234440" indent="-137160" algn="l" defTabSz="548640" rtl="0" eaLnBrk="1" latinLnBrk="0" hangingPunct="1">
        <a:lnSpc>
          <a:spcPct val="90000"/>
        </a:lnSpc>
        <a:spcBef>
          <a:spcPts val="300"/>
        </a:spcBef>
        <a:buFont typeface="Arial" panose="020B0604020202020204" pitchFamily="34" charset="0"/>
        <a:buChar char="•"/>
        <a:defRPr sz="1080" kern="1200">
          <a:solidFill>
            <a:schemeClr val="tx1"/>
          </a:solidFill>
          <a:latin typeface="+mn-lt"/>
          <a:ea typeface="+mn-ea"/>
          <a:cs typeface="+mn-cs"/>
        </a:defRPr>
      </a:lvl5pPr>
      <a:lvl6pPr marL="1508760" indent="-137160" algn="l" defTabSz="548640" rtl="0" eaLnBrk="1" latinLnBrk="0" hangingPunct="1">
        <a:lnSpc>
          <a:spcPct val="90000"/>
        </a:lnSpc>
        <a:spcBef>
          <a:spcPts val="300"/>
        </a:spcBef>
        <a:buFont typeface="Arial" panose="020B0604020202020204" pitchFamily="34" charset="0"/>
        <a:buChar char="•"/>
        <a:defRPr sz="1080" kern="1200">
          <a:solidFill>
            <a:schemeClr val="tx1"/>
          </a:solidFill>
          <a:latin typeface="+mn-lt"/>
          <a:ea typeface="+mn-ea"/>
          <a:cs typeface="+mn-cs"/>
        </a:defRPr>
      </a:lvl6pPr>
      <a:lvl7pPr marL="1783080" indent="-137160" algn="l" defTabSz="548640" rtl="0" eaLnBrk="1" latinLnBrk="0" hangingPunct="1">
        <a:lnSpc>
          <a:spcPct val="90000"/>
        </a:lnSpc>
        <a:spcBef>
          <a:spcPts val="300"/>
        </a:spcBef>
        <a:buFont typeface="Arial" panose="020B0604020202020204" pitchFamily="34" charset="0"/>
        <a:buChar char="•"/>
        <a:defRPr sz="1080" kern="1200">
          <a:solidFill>
            <a:schemeClr val="tx1"/>
          </a:solidFill>
          <a:latin typeface="+mn-lt"/>
          <a:ea typeface="+mn-ea"/>
          <a:cs typeface="+mn-cs"/>
        </a:defRPr>
      </a:lvl7pPr>
      <a:lvl8pPr marL="2057400" indent="-137160" algn="l" defTabSz="548640" rtl="0" eaLnBrk="1" latinLnBrk="0" hangingPunct="1">
        <a:lnSpc>
          <a:spcPct val="90000"/>
        </a:lnSpc>
        <a:spcBef>
          <a:spcPts val="300"/>
        </a:spcBef>
        <a:buFont typeface="Arial" panose="020B0604020202020204" pitchFamily="34" charset="0"/>
        <a:buChar char="•"/>
        <a:defRPr sz="1080" kern="1200">
          <a:solidFill>
            <a:schemeClr val="tx1"/>
          </a:solidFill>
          <a:latin typeface="+mn-lt"/>
          <a:ea typeface="+mn-ea"/>
          <a:cs typeface="+mn-cs"/>
        </a:defRPr>
      </a:lvl8pPr>
      <a:lvl9pPr marL="2331720" indent="-137160" algn="l" defTabSz="548640" rtl="0" eaLnBrk="1" latinLnBrk="0" hangingPunct="1">
        <a:lnSpc>
          <a:spcPct val="90000"/>
        </a:lnSpc>
        <a:spcBef>
          <a:spcPts val="300"/>
        </a:spcBef>
        <a:buFont typeface="Arial" panose="020B0604020202020204" pitchFamily="34" charset="0"/>
        <a:buChar char="•"/>
        <a:defRPr sz="108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548640" rtl="0" eaLnBrk="1" latinLnBrk="0" hangingPunct="1">
        <a:defRPr sz="1080" kern="1200">
          <a:solidFill>
            <a:schemeClr val="tx1"/>
          </a:solidFill>
          <a:latin typeface="+mn-lt"/>
          <a:ea typeface="+mn-ea"/>
          <a:cs typeface="+mn-cs"/>
        </a:defRPr>
      </a:lvl1pPr>
      <a:lvl2pPr marL="274320" algn="l" defTabSz="548640" rtl="0" eaLnBrk="1" latinLnBrk="0" hangingPunct="1">
        <a:defRPr sz="1080" kern="1200">
          <a:solidFill>
            <a:schemeClr val="tx1"/>
          </a:solidFill>
          <a:latin typeface="+mn-lt"/>
          <a:ea typeface="+mn-ea"/>
          <a:cs typeface="+mn-cs"/>
        </a:defRPr>
      </a:lvl2pPr>
      <a:lvl3pPr marL="548640" algn="l" defTabSz="548640" rtl="0" eaLnBrk="1" latinLnBrk="0" hangingPunct="1">
        <a:defRPr sz="1080" kern="1200">
          <a:solidFill>
            <a:schemeClr val="tx1"/>
          </a:solidFill>
          <a:latin typeface="+mn-lt"/>
          <a:ea typeface="+mn-ea"/>
          <a:cs typeface="+mn-cs"/>
        </a:defRPr>
      </a:lvl3pPr>
      <a:lvl4pPr marL="822960" algn="l" defTabSz="548640" rtl="0" eaLnBrk="1" latinLnBrk="0" hangingPunct="1">
        <a:defRPr sz="1080" kern="1200">
          <a:solidFill>
            <a:schemeClr val="tx1"/>
          </a:solidFill>
          <a:latin typeface="+mn-lt"/>
          <a:ea typeface="+mn-ea"/>
          <a:cs typeface="+mn-cs"/>
        </a:defRPr>
      </a:lvl4pPr>
      <a:lvl5pPr marL="1097280" algn="l" defTabSz="548640" rtl="0" eaLnBrk="1" latinLnBrk="0" hangingPunct="1">
        <a:defRPr sz="1080" kern="1200">
          <a:solidFill>
            <a:schemeClr val="tx1"/>
          </a:solidFill>
          <a:latin typeface="+mn-lt"/>
          <a:ea typeface="+mn-ea"/>
          <a:cs typeface="+mn-cs"/>
        </a:defRPr>
      </a:lvl5pPr>
      <a:lvl6pPr marL="1371600" algn="l" defTabSz="548640" rtl="0" eaLnBrk="1" latinLnBrk="0" hangingPunct="1">
        <a:defRPr sz="1080" kern="1200">
          <a:solidFill>
            <a:schemeClr val="tx1"/>
          </a:solidFill>
          <a:latin typeface="+mn-lt"/>
          <a:ea typeface="+mn-ea"/>
          <a:cs typeface="+mn-cs"/>
        </a:defRPr>
      </a:lvl6pPr>
      <a:lvl7pPr marL="1645920" algn="l" defTabSz="548640" rtl="0" eaLnBrk="1" latinLnBrk="0" hangingPunct="1">
        <a:defRPr sz="1080" kern="1200">
          <a:solidFill>
            <a:schemeClr val="tx1"/>
          </a:solidFill>
          <a:latin typeface="+mn-lt"/>
          <a:ea typeface="+mn-ea"/>
          <a:cs typeface="+mn-cs"/>
        </a:defRPr>
      </a:lvl7pPr>
      <a:lvl8pPr marL="1920240" algn="l" defTabSz="548640" rtl="0" eaLnBrk="1" latinLnBrk="0" hangingPunct="1">
        <a:defRPr sz="1080" kern="1200">
          <a:solidFill>
            <a:schemeClr val="tx1"/>
          </a:solidFill>
          <a:latin typeface="+mn-lt"/>
          <a:ea typeface="+mn-ea"/>
          <a:cs typeface="+mn-cs"/>
        </a:defRPr>
      </a:lvl8pPr>
      <a:lvl9pPr marL="2194560" algn="l" defTabSz="548640" rtl="0" eaLnBrk="1" latinLnBrk="0" hangingPunct="1">
        <a:defRPr sz="108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100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101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102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103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104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105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106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107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108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109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110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111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112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113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114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115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116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117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118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119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120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121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47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50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57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59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60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61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62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63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64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65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66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67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68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69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70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71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72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73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74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75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76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77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78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79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80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81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82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83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84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85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86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87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88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89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90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91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92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93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94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95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96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97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98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99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B5E8F987-940D-4D58-9E84-ADAC56908216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0"/>
            <a:ext cx="5486400" cy="8229600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5366994D-2CA6-40BC-9E3C-A742686F63E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6842" y="660410"/>
            <a:ext cx="3192716" cy="3419813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8E38C792-975B-4A04-9B6B-BA591F1AE5F6}"/>
              </a:ext>
            </a:extLst>
          </p:cNvPr>
          <p:cNvSpPr txBox="1"/>
          <p:nvPr/>
        </p:nvSpPr>
        <p:spPr>
          <a:xfrm>
            <a:off x="1544492" y="1659419"/>
            <a:ext cx="218994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latin typeface="Bell MT" panose="02020503060305020303" pitchFamily="18" charset="0"/>
              </a:rPr>
              <a:t>This Notebook Belongs To</a:t>
            </a:r>
            <a:endParaRPr lang="en-GB" sz="1400" dirty="0">
              <a:latin typeface="Bell MT" panose="02020503060305020303" pitchFamily="18" charset="0"/>
            </a:endParaRPr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E7ADB280-1C8B-4EC4-8741-6E8A6B9F052A}"/>
              </a:ext>
            </a:extLst>
          </p:cNvPr>
          <p:cNvCxnSpPr>
            <a:cxnSpLocks/>
          </p:cNvCxnSpPr>
          <p:nvPr/>
        </p:nvCxnSpPr>
        <p:spPr>
          <a:xfrm>
            <a:off x="1702014" y="2216636"/>
            <a:ext cx="1859536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8E242CC8-1CFA-4EFC-B4BA-153304BCF72E}"/>
              </a:ext>
            </a:extLst>
          </p:cNvPr>
          <p:cNvCxnSpPr>
            <a:cxnSpLocks/>
          </p:cNvCxnSpPr>
          <p:nvPr/>
        </p:nvCxnSpPr>
        <p:spPr>
          <a:xfrm>
            <a:off x="1709698" y="2530400"/>
            <a:ext cx="1859536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111342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0035064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18856807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54503197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16709827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72716490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27163517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85485787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94611259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72183872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03075780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6347029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26836975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07705004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31195832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52279350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08612115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78557963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20886187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78403147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07346549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22433919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7147104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48589249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2585455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5829807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77822287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9249304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0127284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6890156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3109262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07274713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225843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94886186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0989668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7164413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41541662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94827389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01587274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95248114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31929421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31626809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90516926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9453773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0004894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52112507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95173771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37815320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18301521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4673742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97635803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76501638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9394765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34507640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54587158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84085221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30270629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06501116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12810613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13971454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1515067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71791727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16507824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05647324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78241299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9657500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32950038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28815638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09388147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72165913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78108485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98221688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43575798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53241113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74351865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80789998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75653762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47255593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94710723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5575663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88377787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28661933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46319218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65891691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01171507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03181564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11399887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7569968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41826556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75730354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17475299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39206136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13222301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6028825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19331252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2782039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3260309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84967671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69532383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84533951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13981098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09529131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0457323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39049350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18187335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08825181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07470569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05655560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13546027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7358465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43581995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97344783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08940536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40538620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31986516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28788224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74181858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74361127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39579828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62941410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539651-BB40-442F-8388-0BB2A1F8B08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7659" y="6401754"/>
            <a:ext cx="1381531" cy="1381531"/>
          </a:xfrm>
          <a:prstGeom prst="rect">
            <a:avLst/>
          </a:prstGeom>
        </p:spPr>
      </p:pic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7A2B25EE-C43B-47F3-85ED-C44BD3BB624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46315"/>
          <a:ext cx="4571990" cy="7326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69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69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solidFill>
                          <a:schemeClr val="tx1"/>
                        </a:solidFill>
                        <a:latin typeface="Times New Roman"/>
                        <a:ea typeface="+mn-ea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6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66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66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37009373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24</TotalTime>
  <Words>4</Words>
  <Application>Microsoft Office PowerPoint</Application>
  <PresentationFormat>Custom</PresentationFormat>
  <Paragraphs>1</Paragraphs>
  <Slides>121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121</vt:i4>
      </vt:variant>
    </vt:vector>
  </HeadingPairs>
  <TitlesOfParts>
    <vt:vector size="127" baseType="lpstr">
      <vt:lpstr>Arial</vt:lpstr>
      <vt:lpstr>Bell MT</vt:lpstr>
      <vt:lpstr>Calibri</vt:lpstr>
      <vt:lpstr>Calibri Light</vt:lpstr>
      <vt:lpstr>Times New Roman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/>
  <cp:lastModifiedBy>MasteryTemplates</cp:lastModifiedBy>
  <cp:revision>6</cp:revision>
  <dcterms:created xsi:type="dcterms:W3CDTF">2020-03-11T12:48:19Z</dcterms:created>
  <dcterms:modified xsi:type="dcterms:W3CDTF">2020-03-12T21:02:51Z</dcterms:modified>
</cp:coreProperties>
</file>