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slides/slide122.xml" ContentType="application/vnd.openxmlformats-officedocument.presentationml.slide+xml"/>
  <Override PartName="/ppt/slides/slide123.xml" ContentType="application/vnd.openxmlformats-officedocument.presentationml.slide+xml"/>
  <Override PartName="/ppt/slides/slide124.xml" ContentType="application/vnd.openxmlformats-officedocument.presentationml.slide+xml"/>
  <Override PartName="/ppt/slides/slide125.xml" ContentType="application/vnd.openxmlformats-officedocument.presentationml.slide+xml"/>
  <Override PartName="/ppt/slides/slide126.xml" ContentType="application/vnd.openxmlformats-officedocument.presentationml.slide+xml"/>
  <Override PartName="/ppt/slides/slide127.xml" ContentType="application/vnd.openxmlformats-officedocument.presentationml.slide+xml"/>
  <Override PartName="/ppt/slides/slide128.xml" ContentType="application/vnd.openxmlformats-officedocument.presentationml.slide+xml"/>
  <Override PartName="/ppt/slides/slide129.xml" ContentType="application/vnd.openxmlformats-officedocument.presentationml.slide+xml"/>
  <Override PartName="/ppt/slides/slide130.xml" ContentType="application/vnd.openxmlformats-officedocument.presentationml.slide+xml"/>
  <Override PartName="/ppt/slides/slide131.xml" ContentType="application/vnd.openxmlformats-officedocument.presentationml.slide+xml"/>
  <Override PartName="/ppt/slides/slide132.xml" ContentType="application/vnd.openxmlformats-officedocument.presentationml.slide+xml"/>
  <Override PartName="/ppt/slides/slide133.xml" ContentType="application/vnd.openxmlformats-officedocument.presentationml.slide+xml"/>
  <Override PartName="/ppt/slides/slide134.xml" ContentType="application/vnd.openxmlformats-officedocument.presentationml.slide+xml"/>
  <Override PartName="/ppt/slides/slide135.xml" ContentType="application/vnd.openxmlformats-officedocument.presentationml.slide+xml"/>
  <Override PartName="/ppt/slides/slide136.xml" ContentType="application/vnd.openxmlformats-officedocument.presentationml.slide+xml"/>
  <Override PartName="/ppt/slides/slide137.xml" ContentType="application/vnd.openxmlformats-officedocument.presentationml.slide+xml"/>
  <Override PartName="/ppt/slides/slide138.xml" ContentType="application/vnd.openxmlformats-officedocument.presentationml.slide+xml"/>
  <Override PartName="/ppt/slides/slide139.xml" ContentType="application/vnd.openxmlformats-officedocument.presentationml.slide+xml"/>
  <Override PartName="/ppt/slides/slide140.xml" ContentType="application/vnd.openxmlformats-officedocument.presentationml.slide+xml"/>
  <Override PartName="/ppt/slides/slide141.xml" ContentType="application/vnd.openxmlformats-officedocument.presentationml.slide+xml"/>
  <Override PartName="/ppt/slides/slide142.xml" ContentType="application/vnd.openxmlformats-officedocument.presentationml.slide+xml"/>
  <Override PartName="/ppt/slides/slide143.xml" ContentType="application/vnd.openxmlformats-officedocument.presentationml.slide+xml"/>
  <Override PartName="/ppt/slides/slide144.xml" ContentType="application/vnd.openxmlformats-officedocument.presentationml.slide+xml"/>
  <Override PartName="/ppt/slides/slide145.xml" ContentType="application/vnd.openxmlformats-officedocument.presentationml.slide+xml"/>
  <Override PartName="/ppt/slides/slide146.xml" ContentType="application/vnd.openxmlformats-officedocument.presentationml.slide+xml"/>
  <Override PartName="/ppt/slides/slide147.xml" ContentType="application/vnd.openxmlformats-officedocument.presentationml.slide+xml"/>
  <Override PartName="/ppt/slides/slide148.xml" ContentType="application/vnd.openxmlformats-officedocument.presentationml.slide+xml"/>
  <Override PartName="/ppt/slides/slide149.xml" ContentType="application/vnd.openxmlformats-officedocument.presentationml.slide+xml"/>
  <Override PartName="/ppt/slides/slide150.xml" ContentType="application/vnd.openxmlformats-officedocument.presentationml.slide+xml"/>
  <Override PartName="/ppt/slides/slide151.xml" ContentType="application/vnd.openxmlformats-officedocument.presentationml.slide+xml"/>
  <Override PartName="/ppt/slides/slide152.xml" ContentType="application/vnd.openxmlformats-officedocument.presentationml.slide+xml"/>
  <Override PartName="/ppt/slides/slide153.xml" ContentType="application/vnd.openxmlformats-officedocument.presentationml.slide+xml"/>
  <Override PartName="/ppt/slides/slide15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  <p:sldId id="313" r:id="rId59"/>
    <p:sldId id="314" r:id="rId60"/>
    <p:sldId id="315" r:id="rId61"/>
    <p:sldId id="316" r:id="rId62"/>
    <p:sldId id="317" r:id="rId63"/>
    <p:sldId id="318" r:id="rId64"/>
    <p:sldId id="319" r:id="rId65"/>
    <p:sldId id="320" r:id="rId66"/>
    <p:sldId id="321" r:id="rId67"/>
    <p:sldId id="322" r:id="rId68"/>
    <p:sldId id="323" r:id="rId69"/>
    <p:sldId id="324" r:id="rId70"/>
    <p:sldId id="325" r:id="rId71"/>
    <p:sldId id="326" r:id="rId72"/>
    <p:sldId id="327" r:id="rId73"/>
    <p:sldId id="328" r:id="rId74"/>
    <p:sldId id="329" r:id="rId75"/>
    <p:sldId id="330" r:id="rId76"/>
    <p:sldId id="331" r:id="rId77"/>
    <p:sldId id="332" r:id="rId78"/>
    <p:sldId id="333" r:id="rId79"/>
    <p:sldId id="334" r:id="rId80"/>
    <p:sldId id="335" r:id="rId81"/>
    <p:sldId id="336" r:id="rId82"/>
    <p:sldId id="337" r:id="rId83"/>
    <p:sldId id="338" r:id="rId84"/>
    <p:sldId id="339" r:id="rId85"/>
    <p:sldId id="340" r:id="rId86"/>
    <p:sldId id="341" r:id="rId87"/>
    <p:sldId id="342" r:id="rId88"/>
    <p:sldId id="343" r:id="rId89"/>
    <p:sldId id="344" r:id="rId90"/>
    <p:sldId id="345" r:id="rId91"/>
    <p:sldId id="346" r:id="rId92"/>
    <p:sldId id="347" r:id="rId93"/>
    <p:sldId id="348" r:id="rId94"/>
    <p:sldId id="349" r:id="rId95"/>
    <p:sldId id="350" r:id="rId96"/>
    <p:sldId id="351" r:id="rId97"/>
    <p:sldId id="352" r:id="rId98"/>
    <p:sldId id="353" r:id="rId99"/>
    <p:sldId id="354" r:id="rId100"/>
    <p:sldId id="355" r:id="rId101"/>
    <p:sldId id="356" r:id="rId102"/>
    <p:sldId id="357" r:id="rId103"/>
    <p:sldId id="358" r:id="rId104"/>
    <p:sldId id="359" r:id="rId105"/>
    <p:sldId id="360" r:id="rId106"/>
    <p:sldId id="361" r:id="rId107"/>
    <p:sldId id="362" r:id="rId108"/>
    <p:sldId id="363" r:id="rId109"/>
    <p:sldId id="364" r:id="rId110"/>
    <p:sldId id="365" r:id="rId111"/>
    <p:sldId id="366" r:id="rId112"/>
    <p:sldId id="367" r:id="rId113"/>
    <p:sldId id="368" r:id="rId114"/>
    <p:sldId id="369" r:id="rId115"/>
    <p:sldId id="370" r:id="rId116"/>
    <p:sldId id="371" r:id="rId117"/>
    <p:sldId id="372" r:id="rId118"/>
    <p:sldId id="373" r:id="rId119"/>
    <p:sldId id="374" r:id="rId120"/>
    <p:sldId id="375" r:id="rId121"/>
    <p:sldId id="376" r:id="rId122"/>
    <p:sldId id="377" r:id="rId123"/>
    <p:sldId id="378" r:id="rId124"/>
    <p:sldId id="379" r:id="rId125"/>
    <p:sldId id="380" r:id="rId126"/>
    <p:sldId id="381" r:id="rId127"/>
    <p:sldId id="382" r:id="rId128"/>
    <p:sldId id="383" r:id="rId129"/>
    <p:sldId id="384" r:id="rId130"/>
    <p:sldId id="385" r:id="rId131"/>
    <p:sldId id="386" r:id="rId132"/>
    <p:sldId id="387" r:id="rId133"/>
    <p:sldId id="388" r:id="rId134"/>
    <p:sldId id="389" r:id="rId135"/>
    <p:sldId id="390" r:id="rId136"/>
    <p:sldId id="391" r:id="rId137"/>
    <p:sldId id="392" r:id="rId138"/>
    <p:sldId id="393" r:id="rId139"/>
    <p:sldId id="394" r:id="rId140"/>
    <p:sldId id="395" r:id="rId141"/>
    <p:sldId id="396" r:id="rId142"/>
    <p:sldId id="397" r:id="rId143"/>
    <p:sldId id="398" r:id="rId144"/>
    <p:sldId id="399" r:id="rId145"/>
    <p:sldId id="400" r:id="rId146"/>
    <p:sldId id="401" r:id="rId147"/>
    <p:sldId id="402" r:id="rId148"/>
    <p:sldId id="403" r:id="rId149"/>
    <p:sldId id="404" r:id="rId150"/>
    <p:sldId id="405" r:id="rId151"/>
    <p:sldId id="406" r:id="rId152"/>
    <p:sldId id="407" r:id="rId153"/>
    <p:sldId id="408" r:id="rId154"/>
    <p:sldId id="409" r:id="rId155"/>
  </p:sldIdLst>
  <p:sldSz cx="5486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014" autoAdjust="0"/>
    <p:restoredTop sz="94660"/>
  </p:normalViewPr>
  <p:slideViewPr>
    <p:cSldViewPr snapToGrid="0">
      <p:cViewPr varScale="1">
        <p:scale>
          <a:sx n="124" d="100"/>
          <a:sy n="124" d="100"/>
        </p:scale>
        <p:origin x="269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117" Type="http://schemas.openxmlformats.org/officeDocument/2006/relationships/slide" Target="slides/slide116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12" Type="http://schemas.openxmlformats.org/officeDocument/2006/relationships/slide" Target="slides/slide111.xml"/><Relationship Id="rId133" Type="http://schemas.openxmlformats.org/officeDocument/2006/relationships/slide" Target="slides/slide132.xml"/><Relationship Id="rId138" Type="http://schemas.openxmlformats.org/officeDocument/2006/relationships/slide" Target="slides/slide137.xml"/><Relationship Id="rId154" Type="http://schemas.openxmlformats.org/officeDocument/2006/relationships/slide" Target="slides/slide153.xml"/><Relationship Id="rId159" Type="http://schemas.openxmlformats.org/officeDocument/2006/relationships/tableStyles" Target="tableStyles.xml"/><Relationship Id="rId16" Type="http://schemas.openxmlformats.org/officeDocument/2006/relationships/slide" Target="slides/slide15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123" Type="http://schemas.openxmlformats.org/officeDocument/2006/relationships/slide" Target="slides/slide122.xml"/><Relationship Id="rId128" Type="http://schemas.openxmlformats.org/officeDocument/2006/relationships/slide" Target="slides/slide127.xml"/><Relationship Id="rId144" Type="http://schemas.openxmlformats.org/officeDocument/2006/relationships/slide" Target="slides/slide143.xml"/><Relationship Id="rId149" Type="http://schemas.openxmlformats.org/officeDocument/2006/relationships/slide" Target="slides/slide148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113" Type="http://schemas.openxmlformats.org/officeDocument/2006/relationships/slide" Target="slides/slide112.xml"/><Relationship Id="rId118" Type="http://schemas.openxmlformats.org/officeDocument/2006/relationships/slide" Target="slides/slide117.xml"/><Relationship Id="rId134" Type="http://schemas.openxmlformats.org/officeDocument/2006/relationships/slide" Target="slides/slide133.xml"/><Relationship Id="rId139" Type="http://schemas.openxmlformats.org/officeDocument/2006/relationships/slide" Target="slides/slide138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150" Type="http://schemas.openxmlformats.org/officeDocument/2006/relationships/slide" Target="slides/slide149.xml"/><Relationship Id="rId155" Type="http://schemas.openxmlformats.org/officeDocument/2006/relationships/slide" Target="slides/slide154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59" Type="http://schemas.openxmlformats.org/officeDocument/2006/relationships/slide" Target="slides/slide58.xml"/><Relationship Id="rId103" Type="http://schemas.openxmlformats.org/officeDocument/2006/relationships/slide" Target="slides/slide102.xml"/><Relationship Id="rId108" Type="http://schemas.openxmlformats.org/officeDocument/2006/relationships/slide" Target="slides/slide107.xml"/><Relationship Id="rId124" Type="http://schemas.openxmlformats.org/officeDocument/2006/relationships/slide" Target="slides/slide123.xml"/><Relationship Id="rId129" Type="http://schemas.openxmlformats.org/officeDocument/2006/relationships/slide" Target="slides/slide128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11" Type="http://schemas.openxmlformats.org/officeDocument/2006/relationships/slide" Target="slides/slide110.xml"/><Relationship Id="rId132" Type="http://schemas.openxmlformats.org/officeDocument/2006/relationships/slide" Target="slides/slide131.xml"/><Relationship Id="rId140" Type="http://schemas.openxmlformats.org/officeDocument/2006/relationships/slide" Target="slides/slide139.xml"/><Relationship Id="rId145" Type="http://schemas.openxmlformats.org/officeDocument/2006/relationships/slide" Target="slides/slide144.xml"/><Relationship Id="rId153" Type="http://schemas.openxmlformats.org/officeDocument/2006/relationships/slide" Target="slides/slide15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14" Type="http://schemas.openxmlformats.org/officeDocument/2006/relationships/slide" Target="slides/slide113.xml"/><Relationship Id="rId119" Type="http://schemas.openxmlformats.org/officeDocument/2006/relationships/slide" Target="slides/slide118.xml"/><Relationship Id="rId127" Type="http://schemas.openxmlformats.org/officeDocument/2006/relationships/slide" Target="slides/slide12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122" Type="http://schemas.openxmlformats.org/officeDocument/2006/relationships/slide" Target="slides/slide121.xml"/><Relationship Id="rId130" Type="http://schemas.openxmlformats.org/officeDocument/2006/relationships/slide" Target="slides/slide129.xml"/><Relationship Id="rId135" Type="http://schemas.openxmlformats.org/officeDocument/2006/relationships/slide" Target="slides/slide134.xml"/><Relationship Id="rId143" Type="http://schemas.openxmlformats.org/officeDocument/2006/relationships/slide" Target="slides/slide142.xml"/><Relationship Id="rId148" Type="http://schemas.openxmlformats.org/officeDocument/2006/relationships/slide" Target="slides/slide147.xml"/><Relationship Id="rId151" Type="http://schemas.openxmlformats.org/officeDocument/2006/relationships/slide" Target="slides/slide150.xml"/><Relationship Id="rId156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slide" Target="slides/slide10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120" Type="http://schemas.openxmlformats.org/officeDocument/2006/relationships/slide" Target="slides/slide119.xml"/><Relationship Id="rId125" Type="http://schemas.openxmlformats.org/officeDocument/2006/relationships/slide" Target="slides/slide124.xml"/><Relationship Id="rId141" Type="http://schemas.openxmlformats.org/officeDocument/2006/relationships/slide" Target="slides/slide140.xml"/><Relationship Id="rId146" Type="http://schemas.openxmlformats.org/officeDocument/2006/relationships/slide" Target="slides/slide14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slide" Target="slides/slide109.xml"/><Relationship Id="rId115" Type="http://schemas.openxmlformats.org/officeDocument/2006/relationships/slide" Target="slides/slide114.xml"/><Relationship Id="rId131" Type="http://schemas.openxmlformats.org/officeDocument/2006/relationships/slide" Target="slides/slide130.xml"/><Relationship Id="rId136" Type="http://schemas.openxmlformats.org/officeDocument/2006/relationships/slide" Target="slides/slide135.xml"/><Relationship Id="rId157" Type="http://schemas.openxmlformats.org/officeDocument/2006/relationships/viewProps" Target="viewProps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52" Type="http://schemas.openxmlformats.org/officeDocument/2006/relationships/slide" Target="slides/slide15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126" Type="http://schemas.openxmlformats.org/officeDocument/2006/relationships/slide" Target="slides/slide125.xml"/><Relationship Id="rId147" Type="http://schemas.openxmlformats.org/officeDocument/2006/relationships/slide" Target="slides/slide14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121" Type="http://schemas.openxmlformats.org/officeDocument/2006/relationships/slide" Target="slides/slide120.xml"/><Relationship Id="rId142" Type="http://schemas.openxmlformats.org/officeDocument/2006/relationships/slide" Target="slides/slide141.xml"/><Relationship Id="rId3" Type="http://schemas.openxmlformats.org/officeDocument/2006/relationships/slide" Target="slides/slide2.xml"/><Relationship Id="rId25" Type="http://schemas.openxmlformats.org/officeDocument/2006/relationships/slide" Target="slides/slide24.xml"/><Relationship Id="rId46" Type="http://schemas.openxmlformats.org/officeDocument/2006/relationships/slide" Target="slides/slide45.xml"/><Relationship Id="rId67" Type="http://schemas.openxmlformats.org/officeDocument/2006/relationships/slide" Target="slides/slide66.xml"/><Relationship Id="rId116" Type="http://schemas.openxmlformats.org/officeDocument/2006/relationships/slide" Target="slides/slide115.xml"/><Relationship Id="rId137" Type="http://schemas.openxmlformats.org/officeDocument/2006/relationships/slide" Target="slides/slide136.xml"/><Relationship Id="rId158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1480" y="1346836"/>
            <a:ext cx="4663440" cy="2865120"/>
          </a:xfrm>
        </p:spPr>
        <p:txBody>
          <a:bodyPr anchor="b"/>
          <a:lstStyle>
            <a:lvl1pPr algn="ctr"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322446"/>
            <a:ext cx="4114800" cy="1986914"/>
          </a:xfrm>
        </p:spPr>
        <p:txBody>
          <a:bodyPr/>
          <a:lstStyle>
            <a:lvl1pPr marL="0" indent="0" algn="ctr">
              <a:buNone/>
              <a:defRPr sz="1440"/>
            </a:lvl1pPr>
            <a:lvl2pPr marL="274320" indent="0" algn="ctr">
              <a:buNone/>
              <a:defRPr sz="1200"/>
            </a:lvl2pPr>
            <a:lvl3pPr marL="548640" indent="0" algn="ctr">
              <a:buNone/>
              <a:defRPr sz="1080"/>
            </a:lvl3pPr>
            <a:lvl4pPr marL="822960" indent="0" algn="ctr">
              <a:buNone/>
              <a:defRPr sz="960"/>
            </a:lvl4pPr>
            <a:lvl5pPr marL="1097280" indent="0" algn="ctr">
              <a:buNone/>
              <a:defRPr sz="960"/>
            </a:lvl5pPr>
            <a:lvl6pPr marL="1371600" indent="0" algn="ctr">
              <a:buNone/>
              <a:defRPr sz="960"/>
            </a:lvl6pPr>
            <a:lvl7pPr marL="1645920" indent="0" algn="ctr">
              <a:buNone/>
              <a:defRPr sz="960"/>
            </a:lvl7pPr>
            <a:lvl8pPr marL="1920240" indent="0" algn="ctr">
              <a:buNone/>
              <a:defRPr sz="960"/>
            </a:lvl8pPr>
            <a:lvl9pPr marL="2194560" indent="0" algn="ctr">
              <a:buNone/>
              <a:defRPr sz="9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10B49-7516-454A-8227-2C05406CBE66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E3EC32-6D5C-4BB8-95AB-B78B28B36D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66670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10B49-7516-454A-8227-2C05406CBE66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E3EC32-6D5C-4BB8-95AB-B78B28B36D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74396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926205" y="438150"/>
            <a:ext cx="1183005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77190" y="438150"/>
            <a:ext cx="3480435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10B49-7516-454A-8227-2C05406CBE66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E3EC32-6D5C-4BB8-95AB-B78B28B36D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72053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10B49-7516-454A-8227-2C05406CBE66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E3EC32-6D5C-4BB8-95AB-B78B28B36D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20378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4333" y="2051688"/>
            <a:ext cx="4732020" cy="3423284"/>
          </a:xfrm>
        </p:spPr>
        <p:txBody>
          <a:bodyPr anchor="b"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4333" y="5507358"/>
            <a:ext cx="4732020" cy="1800224"/>
          </a:xfrm>
        </p:spPr>
        <p:txBody>
          <a:bodyPr/>
          <a:lstStyle>
            <a:lvl1pPr marL="0" indent="0">
              <a:buNone/>
              <a:defRPr sz="1440">
                <a:solidFill>
                  <a:schemeClr val="tx1"/>
                </a:solidFill>
              </a:defRPr>
            </a:lvl1pPr>
            <a:lvl2pPr marL="27432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548640" indent="0">
              <a:buNone/>
              <a:defRPr sz="1080">
                <a:solidFill>
                  <a:schemeClr val="tx1">
                    <a:tint val="75000"/>
                  </a:schemeClr>
                </a:solidFill>
              </a:defRPr>
            </a:lvl3pPr>
            <a:lvl4pPr marL="822960" indent="0">
              <a:buNone/>
              <a:defRPr sz="960">
                <a:solidFill>
                  <a:schemeClr val="tx1">
                    <a:tint val="75000"/>
                  </a:schemeClr>
                </a:solidFill>
              </a:defRPr>
            </a:lvl4pPr>
            <a:lvl5pPr marL="1097280" indent="0">
              <a:buNone/>
              <a:defRPr sz="960">
                <a:solidFill>
                  <a:schemeClr val="tx1">
                    <a:tint val="75000"/>
                  </a:schemeClr>
                </a:solidFill>
              </a:defRPr>
            </a:lvl5pPr>
            <a:lvl6pPr marL="1371600" indent="0">
              <a:buNone/>
              <a:defRPr sz="960">
                <a:solidFill>
                  <a:schemeClr val="tx1">
                    <a:tint val="75000"/>
                  </a:schemeClr>
                </a:solidFill>
              </a:defRPr>
            </a:lvl6pPr>
            <a:lvl7pPr marL="1645920" indent="0">
              <a:buNone/>
              <a:defRPr sz="960">
                <a:solidFill>
                  <a:schemeClr val="tx1">
                    <a:tint val="75000"/>
                  </a:schemeClr>
                </a:solidFill>
              </a:defRPr>
            </a:lvl7pPr>
            <a:lvl8pPr marL="1920240" indent="0">
              <a:buNone/>
              <a:defRPr sz="960">
                <a:solidFill>
                  <a:schemeClr val="tx1">
                    <a:tint val="75000"/>
                  </a:schemeClr>
                </a:solidFill>
              </a:defRPr>
            </a:lvl8pPr>
            <a:lvl9pPr marL="2194560" indent="0">
              <a:buNone/>
              <a:defRPr sz="9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10B49-7516-454A-8227-2C05406CBE66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E3EC32-6D5C-4BB8-95AB-B78B28B36D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75471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7190" y="2190750"/>
            <a:ext cx="23317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777490" y="2190750"/>
            <a:ext cx="23317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10B49-7516-454A-8227-2C05406CBE66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E3EC32-6D5C-4BB8-95AB-B78B28B36D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65452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7905" y="438152"/>
            <a:ext cx="47320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7905" y="2017396"/>
            <a:ext cx="2321004" cy="988694"/>
          </a:xfrm>
        </p:spPr>
        <p:txBody>
          <a:bodyPr anchor="b"/>
          <a:lstStyle>
            <a:lvl1pPr marL="0" indent="0">
              <a:buNone/>
              <a:defRPr sz="1440" b="1"/>
            </a:lvl1pPr>
            <a:lvl2pPr marL="274320" indent="0">
              <a:buNone/>
              <a:defRPr sz="1200" b="1"/>
            </a:lvl2pPr>
            <a:lvl3pPr marL="548640" indent="0">
              <a:buNone/>
              <a:defRPr sz="1080" b="1"/>
            </a:lvl3pPr>
            <a:lvl4pPr marL="822960" indent="0">
              <a:buNone/>
              <a:defRPr sz="960" b="1"/>
            </a:lvl4pPr>
            <a:lvl5pPr marL="1097280" indent="0">
              <a:buNone/>
              <a:defRPr sz="960" b="1"/>
            </a:lvl5pPr>
            <a:lvl6pPr marL="1371600" indent="0">
              <a:buNone/>
              <a:defRPr sz="960" b="1"/>
            </a:lvl6pPr>
            <a:lvl7pPr marL="1645920" indent="0">
              <a:buNone/>
              <a:defRPr sz="960" b="1"/>
            </a:lvl7pPr>
            <a:lvl8pPr marL="1920240" indent="0">
              <a:buNone/>
              <a:defRPr sz="960" b="1"/>
            </a:lvl8pPr>
            <a:lvl9pPr marL="2194560" indent="0">
              <a:buNone/>
              <a:defRPr sz="9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7905" y="3006090"/>
            <a:ext cx="232100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777490" y="2017396"/>
            <a:ext cx="2332435" cy="988694"/>
          </a:xfrm>
        </p:spPr>
        <p:txBody>
          <a:bodyPr anchor="b"/>
          <a:lstStyle>
            <a:lvl1pPr marL="0" indent="0">
              <a:buNone/>
              <a:defRPr sz="1440" b="1"/>
            </a:lvl1pPr>
            <a:lvl2pPr marL="274320" indent="0">
              <a:buNone/>
              <a:defRPr sz="1200" b="1"/>
            </a:lvl2pPr>
            <a:lvl3pPr marL="548640" indent="0">
              <a:buNone/>
              <a:defRPr sz="1080" b="1"/>
            </a:lvl3pPr>
            <a:lvl4pPr marL="822960" indent="0">
              <a:buNone/>
              <a:defRPr sz="960" b="1"/>
            </a:lvl4pPr>
            <a:lvl5pPr marL="1097280" indent="0">
              <a:buNone/>
              <a:defRPr sz="960" b="1"/>
            </a:lvl5pPr>
            <a:lvl6pPr marL="1371600" indent="0">
              <a:buNone/>
              <a:defRPr sz="960" b="1"/>
            </a:lvl6pPr>
            <a:lvl7pPr marL="1645920" indent="0">
              <a:buNone/>
              <a:defRPr sz="960" b="1"/>
            </a:lvl7pPr>
            <a:lvl8pPr marL="1920240" indent="0">
              <a:buNone/>
              <a:defRPr sz="960" b="1"/>
            </a:lvl8pPr>
            <a:lvl9pPr marL="2194560" indent="0">
              <a:buNone/>
              <a:defRPr sz="9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777490" y="3006090"/>
            <a:ext cx="2332435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10B49-7516-454A-8227-2C05406CBE66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E3EC32-6D5C-4BB8-95AB-B78B28B36D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32630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10B49-7516-454A-8227-2C05406CBE66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E3EC32-6D5C-4BB8-95AB-B78B28B36D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61646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10B49-7516-454A-8227-2C05406CBE66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E3EC32-6D5C-4BB8-95AB-B78B28B36D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71653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7905" y="548640"/>
            <a:ext cx="1769507" cy="1920240"/>
          </a:xfrm>
        </p:spPr>
        <p:txBody>
          <a:bodyPr anchor="b"/>
          <a:lstStyle>
            <a:lvl1pPr>
              <a:defRPr sz="19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32435" y="1184912"/>
            <a:ext cx="2777490" cy="5848350"/>
          </a:xfrm>
        </p:spPr>
        <p:txBody>
          <a:bodyPr/>
          <a:lstStyle>
            <a:lvl1pPr>
              <a:defRPr sz="1920"/>
            </a:lvl1pPr>
            <a:lvl2pPr>
              <a:defRPr sz="1680"/>
            </a:lvl2pPr>
            <a:lvl3pPr>
              <a:defRPr sz="144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7905" y="2468880"/>
            <a:ext cx="1769507" cy="4573906"/>
          </a:xfrm>
        </p:spPr>
        <p:txBody>
          <a:bodyPr/>
          <a:lstStyle>
            <a:lvl1pPr marL="0" indent="0">
              <a:buNone/>
              <a:defRPr sz="960"/>
            </a:lvl1pPr>
            <a:lvl2pPr marL="274320" indent="0">
              <a:buNone/>
              <a:defRPr sz="840"/>
            </a:lvl2pPr>
            <a:lvl3pPr marL="548640" indent="0">
              <a:buNone/>
              <a:defRPr sz="720"/>
            </a:lvl3pPr>
            <a:lvl4pPr marL="822960" indent="0">
              <a:buNone/>
              <a:defRPr sz="600"/>
            </a:lvl4pPr>
            <a:lvl5pPr marL="1097280" indent="0">
              <a:buNone/>
              <a:defRPr sz="600"/>
            </a:lvl5pPr>
            <a:lvl6pPr marL="1371600" indent="0">
              <a:buNone/>
              <a:defRPr sz="600"/>
            </a:lvl6pPr>
            <a:lvl7pPr marL="1645920" indent="0">
              <a:buNone/>
              <a:defRPr sz="600"/>
            </a:lvl7pPr>
            <a:lvl8pPr marL="1920240" indent="0">
              <a:buNone/>
              <a:defRPr sz="600"/>
            </a:lvl8pPr>
            <a:lvl9pPr marL="2194560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10B49-7516-454A-8227-2C05406CBE66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E3EC32-6D5C-4BB8-95AB-B78B28B36D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30955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7905" y="548640"/>
            <a:ext cx="1769507" cy="1920240"/>
          </a:xfrm>
        </p:spPr>
        <p:txBody>
          <a:bodyPr anchor="b"/>
          <a:lstStyle>
            <a:lvl1pPr>
              <a:defRPr sz="19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32435" y="1184912"/>
            <a:ext cx="2777490" cy="5848350"/>
          </a:xfrm>
        </p:spPr>
        <p:txBody>
          <a:bodyPr anchor="t"/>
          <a:lstStyle>
            <a:lvl1pPr marL="0" indent="0">
              <a:buNone/>
              <a:defRPr sz="1920"/>
            </a:lvl1pPr>
            <a:lvl2pPr marL="274320" indent="0">
              <a:buNone/>
              <a:defRPr sz="1680"/>
            </a:lvl2pPr>
            <a:lvl3pPr marL="548640" indent="0">
              <a:buNone/>
              <a:defRPr sz="1440"/>
            </a:lvl3pPr>
            <a:lvl4pPr marL="822960" indent="0">
              <a:buNone/>
              <a:defRPr sz="1200"/>
            </a:lvl4pPr>
            <a:lvl5pPr marL="1097280" indent="0">
              <a:buNone/>
              <a:defRPr sz="1200"/>
            </a:lvl5pPr>
            <a:lvl6pPr marL="1371600" indent="0">
              <a:buNone/>
              <a:defRPr sz="1200"/>
            </a:lvl6pPr>
            <a:lvl7pPr marL="1645920" indent="0">
              <a:buNone/>
              <a:defRPr sz="1200"/>
            </a:lvl7pPr>
            <a:lvl8pPr marL="1920240" indent="0">
              <a:buNone/>
              <a:defRPr sz="1200"/>
            </a:lvl8pPr>
            <a:lvl9pPr marL="2194560" indent="0">
              <a:buNone/>
              <a:defRPr sz="12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7905" y="2468880"/>
            <a:ext cx="1769507" cy="4573906"/>
          </a:xfrm>
        </p:spPr>
        <p:txBody>
          <a:bodyPr/>
          <a:lstStyle>
            <a:lvl1pPr marL="0" indent="0">
              <a:buNone/>
              <a:defRPr sz="960"/>
            </a:lvl1pPr>
            <a:lvl2pPr marL="274320" indent="0">
              <a:buNone/>
              <a:defRPr sz="840"/>
            </a:lvl2pPr>
            <a:lvl3pPr marL="548640" indent="0">
              <a:buNone/>
              <a:defRPr sz="720"/>
            </a:lvl3pPr>
            <a:lvl4pPr marL="822960" indent="0">
              <a:buNone/>
              <a:defRPr sz="600"/>
            </a:lvl4pPr>
            <a:lvl5pPr marL="1097280" indent="0">
              <a:buNone/>
              <a:defRPr sz="600"/>
            </a:lvl5pPr>
            <a:lvl6pPr marL="1371600" indent="0">
              <a:buNone/>
              <a:defRPr sz="600"/>
            </a:lvl6pPr>
            <a:lvl7pPr marL="1645920" indent="0">
              <a:buNone/>
              <a:defRPr sz="600"/>
            </a:lvl7pPr>
            <a:lvl8pPr marL="1920240" indent="0">
              <a:buNone/>
              <a:defRPr sz="600"/>
            </a:lvl8pPr>
            <a:lvl9pPr marL="2194560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10B49-7516-454A-8227-2C05406CBE66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E3EC32-6D5C-4BB8-95AB-B78B28B36D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43778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77190" y="438152"/>
            <a:ext cx="47320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7190" y="2190750"/>
            <a:ext cx="47320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7190" y="7627622"/>
            <a:ext cx="12344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510B49-7516-454A-8227-2C05406CBE66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17370" y="7627622"/>
            <a:ext cx="18516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74770" y="7627622"/>
            <a:ext cx="12344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E3EC32-6D5C-4BB8-95AB-B78B28B36D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11806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548640" rtl="0" eaLnBrk="1" latinLnBrk="0" hangingPunct="1">
        <a:lnSpc>
          <a:spcPct val="90000"/>
        </a:lnSpc>
        <a:spcBef>
          <a:spcPct val="0"/>
        </a:spcBef>
        <a:buNone/>
        <a:defRPr sz="26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37160" indent="-137160" algn="l" defTabSz="54864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8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44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6012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080" kern="1200">
          <a:solidFill>
            <a:schemeClr val="tx1"/>
          </a:solidFill>
          <a:latin typeface="+mn-lt"/>
          <a:ea typeface="+mn-ea"/>
          <a:cs typeface="+mn-cs"/>
        </a:defRPr>
      </a:lvl4pPr>
      <a:lvl5pPr marL="123444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08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080" kern="1200">
          <a:solidFill>
            <a:schemeClr val="tx1"/>
          </a:solidFill>
          <a:latin typeface="+mn-lt"/>
          <a:ea typeface="+mn-ea"/>
          <a:cs typeface="+mn-cs"/>
        </a:defRPr>
      </a:lvl6pPr>
      <a:lvl7pPr marL="178308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08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08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0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1pPr>
      <a:lvl2pPr marL="27432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2pPr>
      <a:lvl3pPr marL="54864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3pPr>
      <a:lvl4pPr marL="82296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4pPr>
      <a:lvl5pPr marL="109728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6pPr>
      <a:lvl7pPr marL="164592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8pPr>
      <a:lvl9pPr marL="219456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4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2D759410-62D0-4BFF-9F11-C436B7B2DD60}"/>
              </a:ext>
            </a:extLst>
          </p:cNvPr>
          <p:cNvSpPr txBox="1"/>
          <p:nvPr/>
        </p:nvSpPr>
        <p:spPr>
          <a:xfrm>
            <a:off x="1049655" y="457200"/>
            <a:ext cx="3387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Harrington" panose="04040505050A02020702" pitchFamily="82" charset="0"/>
              </a:rPr>
              <a:t>Good Day Starts With Gratitude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E8FCB0B-D483-4C8B-81E2-4723152B0900}"/>
              </a:ext>
            </a:extLst>
          </p:cNvPr>
          <p:cNvSpPr txBox="1"/>
          <p:nvPr/>
        </p:nvSpPr>
        <p:spPr>
          <a:xfrm>
            <a:off x="1419377" y="4744362"/>
            <a:ext cx="26735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Harrington" panose="04040505050A02020702" pitchFamily="82" charset="0"/>
              </a:rPr>
              <a:t>This Journal Belongs To</a:t>
            </a:r>
            <a:endParaRPr lang="en-GB" dirty="0">
              <a:latin typeface="Harrington" panose="04040505050A02020702" pitchFamily="82" charset="0"/>
            </a:endParaRP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56F13A16-6ED6-434B-A2B2-53EA0C5F2094}"/>
              </a:ext>
            </a:extLst>
          </p:cNvPr>
          <p:cNvCxnSpPr/>
          <p:nvPr/>
        </p:nvCxnSpPr>
        <p:spPr>
          <a:xfrm>
            <a:off x="1277854" y="5549582"/>
            <a:ext cx="295656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B26BA951-E907-4221-A19F-59062E11A43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105" t="11829" r="2105" b="-348"/>
          <a:stretch/>
        </p:blipFill>
        <p:spPr>
          <a:xfrm>
            <a:off x="894098" y="1387434"/>
            <a:ext cx="3698204" cy="2585167"/>
          </a:xfrm>
          <a:prstGeom prst="rect">
            <a:avLst/>
          </a:prstGeom>
          <a:solidFill>
            <a:schemeClr val="bg1">
              <a:alpha val="0"/>
            </a:schemeClr>
          </a:solidFill>
        </p:spPr>
      </p:pic>
    </p:spTree>
    <p:extLst>
      <p:ext uri="{BB962C8B-B14F-4D97-AF65-F5344CB8AC3E}">
        <p14:creationId xmlns:p14="http://schemas.microsoft.com/office/powerpoint/2010/main" val="119439412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2D759410-62D0-4BFF-9F11-C436B7B2DD60}"/>
              </a:ext>
            </a:extLst>
          </p:cNvPr>
          <p:cNvSpPr txBox="1"/>
          <p:nvPr/>
        </p:nvSpPr>
        <p:spPr>
          <a:xfrm>
            <a:off x="1049655" y="457200"/>
            <a:ext cx="3387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Harrington" panose="04040505050A02020702" pitchFamily="82" charset="0"/>
              </a:rPr>
              <a:t>Good Day Starts With Gratitude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7" name="Table 12">
            <a:extLst>
              <a:ext uri="{FF2B5EF4-FFF2-40B4-BE49-F238E27FC236}">
                <a16:creationId xmlns:a16="http://schemas.microsoft.com/office/drawing/2014/main" id="{839E3231-C666-4A58-A958-418596ED0585}"/>
              </a:ext>
            </a:extLst>
          </p:cNvPr>
          <p:cNvGraphicFramePr>
            <a:graphicFrameLocks noGrp="1"/>
          </p:cNvGraphicFramePr>
          <p:nvPr/>
        </p:nvGraphicFramePr>
        <p:xfrm>
          <a:off x="464820" y="1541978"/>
          <a:ext cx="4572000" cy="26098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1076209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12278218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6732798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32496068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3215158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96315028"/>
                  </a:ext>
                </a:extLst>
              </a:tr>
            </a:tbl>
          </a:graphicData>
        </a:graphic>
      </p:graphicFrame>
      <p:sp>
        <p:nvSpPr>
          <p:cNvPr id="25" name="TextBox 24">
            <a:extLst>
              <a:ext uri="{FF2B5EF4-FFF2-40B4-BE49-F238E27FC236}">
                <a16:creationId xmlns:a16="http://schemas.microsoft.com/office/drawing/2014/main" id="{6296740D-096F-4D85-B32B-6C22EFEBDDD7}"/>
              </a:ext>
            </a:extLst>
          </p:cNvPr>
          <p:cNvSpPr txBox="1"/>
          <p:nvPr/>
        </p:nvSpPr>
        <p:spPr>
          <a:xfrm>
            <a:off x="1353006" y="1174015"/>
            <a:ext cx="26057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Thoughts For The Week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B59ECC3-5F87-49F0-B325-CDB35C325F5B}"/>
              </a:ext>
            </a:extLst>
          </p:cNvPr>
          <p:cNvSpPr/>
          <p:nvPr/>
        </p:nvSpPr>
        <p:spPr>
          <a:xfrm>
            <a:off x="464820" y="4206240"/>
            <a:ext cx="4572000" cy="36195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8F99A3E-E8EC-46AB-B914-903229FE2A6C}"/>
              </a:ext>
            </a:extLst>
          </p:cNvPr>
          <p:cNvSpPr txBox="1"/>
          <p:nvPr/>
        </p:nvSpPr>
        <p:spPr>
          <a:xfrm>
            <a:off x="449580" y="4206240"/>
            <a:ext cx="8153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Notes:</a:t>
            </a:r>
            <a:endParaRPr lang="en-GB" dirty="0">
              <a:latin typeface="Harrington" panose="04040505050A020207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2457574"/>
      </p:ext>
    </p:extLst>
  </p:cSld>
  <p:clrMapOvr>
    <a:masterClrMapping/>
  </p:clrMapOvr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2D759410-62D0-4BFF-9F11-C436B7B2DD60}"/>
              </a:ext>
            </a:extLst>
          </p:cNvPr>
          <p:cNvSpPr txBox="1"/>
          <p:nvPr/>
        </p:nvSpPr>
        <p:spPr>
          <a:xfrm>
            <a:off x="1049655" y="457200"/>
            <a:ext cx="3387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Harrington" panose="04040505050A02020702" pitchFamily="82" charset="0"/>
              </a:rPr>
              <a:t>Good Day Starts With Gratitude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7" name="Table 12">
            <a:extLst>
              <a:ext uri="{FF2B5EF4-FFF2-40B4-BE49-F238E27FC236}">
                <a16:creationId xmlns:a16="http://schemas.microsoft.com/office/drawing/2014/main" id="{839E3231-C666-4A58-A958-418596ED0585}"/>
              </a:ext>
            </a:extLst>
          </p:cNvPr>
          <p:cNvGraphicFramePr>
            <a:graphicFrameLocks noGrp="1"/>
          </p:cNvGraphicFramePr>
          <p:nvPr/>
        </p:nvGraphicFramePr>
        <p:xfrm>
          <a:off x="464820" y="1541978"/>
          <a:ext cx="4572000" cy="26098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1076209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12278218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6732798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32496068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3215158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96315028"/>
                  </a:ext>
                </a:extLst>
              </a:tr>
            </a:tbl>
          </a:graphicData>
        </a:graphic>
      </p:graphicFrame>
      <p:sp>
        <p:nvSpPr>
          <p:cNvPr id="25" name="TextBox 24">
            <a:extLst>
              <a:ext uri="{FF2B5EF4-FFF2-40B4-BE49-F238E27FC236}">
                <a16:creationId xmlns:a16="http://schemas.microsoft.com/office/drawing/2014/main" id="{6296740D-096F-4D85-B32B-6C22EFEBDDD7}"/>
              </a:ext>
            </a:extLst>
          </p:cNvPr>
          <p:cNvSpPr txBox="1"/>
          <p:nvPr/>
        </p:nvSpPr>
        <p:spPr>
          <a:xfrm>
            <a:off x="1353006" y="1174015"/>
            <a:ext cx="26057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Thoughts For The Week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B59ECC3-5F87-49F0-B325-CDB35C325F5B}"/>
              </a:ext>
            </a:extLst>
          </p:cNvPr>
          <p:cNvSpPr/>
          <p:nvPr/>
        </p:nvSpPr>
        <p:spPr>
          <a:xfrm>
            <a:off x="464820" y="4206240"/>
            <a:ext cx="4572000" cy="36195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8F99A3E-E8EC-46AB-B914-903229FE2A6C}"/>
              </a:ext>
            </a:extLst>
          </p:cNvPr>
          <p:cNvSpPr txBox="1"/>
          <p:nvPr/>
        </p:nvSpPr>
        <p:spPr>
          <a:xfrm>
            <a:off x="449580" y="4206240"/>
            <a:ext cx="8153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Notes:</a:t>
            </a:r>
            <a:endParaRPr lang="en-GB" dirty="0">
              <a:latin typeface="Harrington" panose="04040505050A020207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4003680"/>
      </p:ext>
    </p:extLst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F19A1621-B4A9-4A2C-A4E5-ACC2900F640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105" t="11829" r="2105" b="-348"/>
          <a:stretch/>
        </p:blipFill>
        <p:spPr>
          <a:xfrm>
            <a:off x="1549565" y="826532"/>
            <a:ext cx="2387269" cy="1668780"/>
          </a:xfrm>
          <a:prstGeom prst="rect">
            <a:avLst/>
          </a:prstGeom>
          <a:solidFill>
            <a:schemeClr val="bg1">
              <a:alpha val="0"/>
            </a:schemeClr>
          </a:solidFill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2D759410-62D0-4BFF-9F11-C436B7B2DD60}"/>
              </a:ext>
            </a:extLst>
          </p:cNvPr>
          <p:cNvSpPr txBox="1"/>
          <p:nvPr/>
        </p:nvSpPr>
        <p:spPr>
          <a:xfrm>
            <a:off x="1049655" y="457200"/>
            <a:ext cx="3387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Harrington" panose="04040505050A02020702" pitchFamily="82" charset="0"/>
              </a:rPr>
              <a:t>Good Day Starts With Gratitude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2" name="Table 12">
            <a:extLst>
              <a:ext uri="{FF2B5EF4-FFF2-40B4-BE49-F238E27FC236}">
                <a16:creationId xmlns:a16="http://schemas.microsoft.com/office/drawing/2014/main" id="{9D0115E1-891E-4671-8622-79EE5EA19BE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3255526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16" name="TextBox 15">
            <a:extLst>
              <a:ext uri="{FF2B5EF4-FFF2-40B4-BE49-F238E27FC236}">
                <a16:creationId xmlns:a16="http://schemas.microsoft.com/office/drawing/2014/main" id="{AD23EB73-1BBD-4B16-882C-52AEDDDBD62E}"/>
              </a:ext>
            </a:extLst>
          </p:cNvPr>
          <p:cNvSpPr txBox="1"/>
          <p:nvPr/>
        </p:nvSpPr>
        <p:spPr>
          <a:xfrm>
            <a:off x="457200" y="2713137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F282EE2-B3C0-472F-B546-9BD5318E3010}"/>
              </a:ext>
            </a:extLst>
          </p:cNvPr>
          <p:cNvSpPr txBox="1"/>
          <p:nvPr/>
        </p:nvSpPr>
        <p:spPr>
          <a:xfrm>
            <a:off x="3424086" y="2713137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9" name="Table 12">
            <a:extLst>
              <a:ext uri="{FF2B5EF4-FFF2-40B4-BE49-F238E27FC236}">
                <a16:creationId xmlns:a16="http://schemas.microsoft.com/office/drawing/2014/main" id="{6DAC85E2-B2D1-4A71-BC16-6C510396896F}"/>
              </a:ext>
            </a:extLst>
          </p:cNvPr>
          <p:cNvGraphicFramePr>
            <a:graphicFrameLocks noGrp="1"/>
          </p:cNvGraphicFramePr>
          <p:nvPr/>
        </p:nvGraphicFramePr>
        <p:xfrm>
          <a:off x="464820" y="5107068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20" name="TextBox 19">
            <a:extLst>
              <a:ext uri="{FF2B5EF4-FFF2-40B4-BE49-F238E27FC236}">
                <a16:creationId xmlns:a16="http://schemas.microsoft.com/office/drawing/2014/main" id="{48DED448-E99A-4DA0-8440-5418328B1690}"/>
              </a:ext>
            </a:extLst>
          </p:cNvPr>
          <p:cNvSpPr txBox="1"/>
          <p:nvPr/>
        </p:nvSpPr>
        <p:spPr>
          <a:xfrm>
            <a:off x="464820" y="4564679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F453949-EEE4-43C8-BBFE-E9687664E047}"/>
              </a:ext>
            </a:extLst>
          </p:cNvPr>
          <p:cNvSpPr txBox="1"/>
          <p:nvPr/>
        </p:nvSpPr>
        <p:spPr>
          <a:xfrm>
            <a:off x="3431706" y="4564679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22" name="Table 12">
            <a:extLst>
              <a:ext uri="{FF2B5EF4-FFF2-40B4-BE49-F238E27FC236}">
                <a16:creationId xmlns:a16="http://schemas.microsoft.com/office/drawing/2014/main" id="{9DB75E0A-245F-4836-B7E0-B68AB391A9B7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6955691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23" name="TextBox 22">
            <a:extLst>
              <a:ext uri="{FF2B5EF4-FFF2-40B4-BE49-F238E27FC236}">
                <a16:creationId xmlns:a16="http://schemas.microsoft.com/office/drawing/2014/main" id="{EEB0F390-A11A-43C4-92F3-AF5905F720BC}"/>
              </a:ext>
            </a:extLst>
          </p:cNvPr>
          <p:cNvSpPr txBox="1"/>
          <p:nvPr/>
        </p:nvSpPr>
        <p:spPr>
          <a:xfrm>
            <a:off x="457200" y="6413302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52D90A0-F3C9-4E42-A447-43E3D94DF2C5}"/>
              </a:ext>
            </a:extLst>
          </p:cNvPr>
          <p:cNvSpPr txBox="1"/>
          <p:nvPr/>
        </p:nvSpPr>
        <p:spPr>
          <a:xfrm>
            <a:off x="3424086" y="6413302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0090248"/>
      </p:ext>
    </p:extLst>
  </p:cSld>
  <p:clrMapOvr>
    <a:masterClrMapping/>
  </p:clrMapOvr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2D759410-62D0-4BFF-9F11-C436B7B2DD60}"/>
              </a:ext>
            </a:extLst>
          </p:cNvPr>
          <p:cNvSpPr txBox="1"/>
          <p:nvPr/>
        </p:nvSpPr>
        <p:spPr>
          <a:xfrm>
            <a:off x="1049655" y="457200"/>
            <a:ext cx="3387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Harrington" panose="04040505050A02020702" pitchFamily="82" charset="0"/>
              </a:rPr>
              <a:t>Good Day Starts With Gratitude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2" name="Table 12">
            <a:extLst>
              <a:ext uri="{FF2B5EF4-FFF2-40B4-BE49-F238E27FC236}">
                <a16:creationId xmlns:a16="http://schemas.microsoft.com/office/drawing/2014/main" id="{9D0115E1-891E-4671-8622-79EE5EA19BE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3255526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16" name="TextBox 15">
            <a:extLst>
              <a:ext uri="{FF2B5EF4-FFF2-40B4-BE49-F238E27FC236}">
                <a16:creationId xmlns:a16="http://schemas.microsoft.com/office/drawing/2014/main" id="{AD23EB73-1BBD-4B16-882C-52AEDDDBD62E}"/>
              </a:ext>
            </a:extLst>
          </p:cNvPr>
          <p:cNvSpPr txBox="1"/>
          <p:nvPr/>
        </p:nvSpPr>
        <p:spPr>
          <a:xfrm>
            <a:off x="457200" y="2713137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F282EE2-B3C0-472F-B546-9BD5318E3010}"/>
              </a:ext>
            </a:extLst>
          </p:cNvPr>
          <p:cNvSpPr txBox="1"/>
          <p:nvPr/>
        </p:nvSpPr>
        <p:spPr>
          <a:xfrm>
            <a:off x="3424086" y="2713137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9" name="Table 12">
            <a:extLst>
              <a:ext uri="{FF2B5EF4-FFF2-40B4-BE49-F238E27FC236}">
                <a16:creationId xmlns:a16="http://schemas.microsoft.com/office/drawing/2014/main" id="{6DAC85E2-B2D1-4A71-BC16-6C510396896F}"/>
              </a:ext>
            </a:extLst>
          </p:cNvPr>
          <p:cNvGraphicFramePr>
            <a:graphicFrameLocks noGrp="1"/>
          </p:cNvGraphicFramePr>
          <p:nvPr/>
        </p:nvGraphicFramePr>
        <p:xfrm>
          <a:off x="464820" y="5107068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20" name="TextBox 19">
            <a:extLst>
              <a:ext uri="{FF2B5EF4-FFF2-40B4-BE49-F238E27FC236}">
                <a16:creationId xmlns:a16="http://schemas.microsoft.com/office/drawing/2014/main" id="{48DED448-E99A-4DA0-8440-5418328B1690}"/>
              </a:ext>
            </a:extLst>
          </p:cNvPr>
          <p:cNvSpPr txBox="1"/>
          <p:nvPr/>
        </p:nvSpPr>
        <p:spPr>
          <a:xfrm>
            <a:off x="464820" y="4564679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F453949-EEE4-43C8-BBFE-E9687664E047}"/>
              </a:ext>
            </a:extLst>
          </p:cNvPr>
          <p:cNvSpPr txBox="1"/>
          <p:nvPr/>
        </p:nvSpPr>
        <p:spPr>
          <a:xfrm>
            <a:off x="3431706" y="4564679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22" name="Table 12">
            <a:extLst>
              <a:ext uri="{FF2B5EF4-FFF2-40B4-BE49-F238E27FC236}">
                <a16:creationId xmlns:a16="http://schemas.microsoft.com/office/drawing/2014/main" id="{9DB75E0A-245F-4836-B7E0-B68AB391A9B7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6955691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23" name="TextBox 22">
            <a:extLst>
              <a:ext uri="{FF2B5EF4-FFF2-40B4-BE49-F238E27FC236}">
                <a16:creationId xmlns:a16="http://schemas.microsoft.com/office/drawing/2014/main" id="{EEB0F390-A11A-43C4-92F3-AF5905F720BC}"/>
              </a:ext>
            </a:extLst>
          </p:cNvPr>
          <p:cNvSpPr txBox="1"/>
          <p:nvPr/>
        </p:nvSpPr>
        <p:spPr>
          <a:xfrm>
            <a:off x="457200" y="6413302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52D90A0-F3C9-4E42-A447-43E3D94DF2C5}"/>
              </a:ext>
            </a:extLst>
          </p:cNvPr>
          <p:cNvSpPr txBox="1"/>
          <p:nvPr/>
        </p:nvSpPr>
        <p:spPr>
          <a:xfrm>
            <a:off x="3424086" y="6413302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7" name="Table 12">
            <a:extLst>
              <a:ext uri="{FF2B5EF4-FFF2-40B4-BE49-F238E27FC236}">
                <a16:creationId xmlns:a16="http://schemas.microsoft.com/office/drawing/2014/main" id="{839E3231-C666-4A58-A958-418596ED0585}"/>
              </a:ext>
            </a:extLst>
          </p:cNvPr>
          <p:cNvGraphicFramePr>
            <a:graphicFrameLocks noGrp="1"/>
          </p:cNvGraphicFramePr>
          <p:nvPr/>
        </p:nvGraphicFramePr>
        <p:xfrm>
          <a:off x="464820" y="1541978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25" name="TextBox 24">
            <a:extLst>
              <a:ext uri="{FF2B5EF4-FFF2-40B4-BE49-F238E27FC236}">
                <a16:creationId xmlns:a16="http://schemas.microsoft.com/office/drawing/2014/main" id="{6296740D-096F-4D85-B32B-6C22EFEBDDD7}"/>
              </a:ext>
            </a:extLst>
          </p:cNvPr>
          <p:cNvSpPr txBox="1"/>
          <p:nvPr/>
        </p:nvSpPr>
        <p:spPr>
          <a:xfrm>
            <a:off x="464820" y="999589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C137C25-2FA9-4BE7-9BBF-1453FA4F6105}"/>
              </a:ext>
            </a:extLst>
          </p:cNvPr>
          <p:cNvSpPr txBox="1"/>
          <p:nvPr/>
        </p:nvSpPr>
        <p:spPr>
          <a:xfrm>
            <a:off x="3431706" y="999589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2261276"/>
      </p:ext>
    </p:extLst>
  </p:cSld>
  <p:clrMapOvr>
    <a:masterClrMapping/>
  </p:clrMapOvr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2D759410-62D0-4BFF-9F11-C436B7B2DD60}"/>
              </a:ext>
            </a:extLst>
          </p:cNvPr>
          <p:cNvSpPr txBox="1"/>
          <p:nvPr/>
        </p:nvSpPr>
        <p:spPr>
          <a:xfrm>
            <a:off x="1049655" y="457200"/>
            <a:ext cx="3387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Harrington" panose="04040505050A02020702" pitchFamily="82" charset="0"/>
              </a:rPr>
              <a:t>Good Day Starts With Gratitude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7" name="Table 12">
            <a:extLst>
              <a:ext uri="{FF2B5EF4-FFF2-40B4-BE49-F238E27FC236}">
                <a16:creationId xmlns:a16="http://schemas.microsoft.com/office/drawing/2014/main" id="{839E3231-C666-4A58-A958-418596ED0585}"/>
              </a:ext>
            </a:extLst>
          </p:cNvPr>
          <p:cNvGraphicFramePr>
            <a:graphicFrameLocks noGrp="1"/>
          </p:cNvGraphicFramePr>
          <p:nvPr/>
        </p:nvGraphicFramePr>
        <p:xfrm>
          <a:off x="464820" y="1541978"/>
          <a:ext cx="4572000" cy="26098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1076209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12278218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6732798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32496068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3215158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96315028"/>
                  </a:ext>
                </a:extLst>
              </a:tr>
            </a:tbl>
          </a:graphicData>
        </a:graphic>
      </p:graphicFrame>
      <p:sp>
        <p:nvSpPr>
          <p:cNvPr id="25" name="TextBox 24">
            <a:extLst>
              <a:ext uri="{FF2B5EF4-FFF2-40B4-BE49-F238E27FC236}">
                <a16:creationId xmlns:a16="http://schemas.microsoft.com/office/drawing/2014/main" id="{6296740D-096F-4D85-B32B-6C22EFEBDDD7}"/>
              </a:ext>
            </a:extLst>
          </p:cNvPr>
          <p:cNvSpPr txBox="1"/>
          <p:nvPr/>
        </p:nvSpPr>
        <p:spPr>
          <a:xfrm>
            <a:off x="1353006" y="1174015"/>
            <a:ext cx="26057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Thoughts For The Week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B59ECC3-5F87-49F0-B325-CDB35C325F5B}"/>
              </a:ext>
            </a:extLst>
          </p:cNvPr>
          <p:cNvSpPr/>
          <p:nvPr/>
        </p:nvSpPr>
        <p:spPr>
          <a:xfrm>
            <a:off x="464820" y="4206240"/>
            <a:ext cx="4572000" cy="36195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8F99A3E-E8EC-46AB-B914-903229FE2A6C}"/>
              </a:ext>
            </a:extLst>
          </p:cNvPr>
          <p:cNvSpPr txBox="1"/>
          <p:nvPr/>
        </p:nvSpPr>
        <p:spPr>
          <a:xfrm>
            <a:off x="449580" y="4206240"/>
            <a:ext cx="8153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Notes:</a:t>
            </a:r>
            <a:endParaRPr lang="en-GB" dirty="0">
              <a:latin typeface="Harrington" panose="04040505050A020207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7147699"/>
      </p:ext>
    </p:extLst>
  </p:cSld>
  <p:clrMapOvr>
    <a:masterClrMapping/>
  </p:clrMapOvr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F19A1621-B4A9-4A2C-A4E5-ACC2900F640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105" t="11829" r="2105" b="-348"/>
          <a:stretch/>
        </p:blipFill>
        <p:spPr>
          <a:xfrm>
            <a:off x="1549565" y="826532"/>
            <a:ext cx="2387269" cy="1668780"/>
          </a:xfrm>
          <a:prstGeom prst="rect">
            <a:avLst/>
          </a:prstGeom>
          <a:solidFill>
            <a:schemeClr val="bg1">
              <a:alpha val="0"/>
            </a:schemeClr>
          </a:solidFill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2D759410-62D0-4BFF-9F11-C436B7B2DD60}"/>
              </a:ext>
            </a:extLst>
          </p:cNvPr>
          <p:cNvSpPr txBox="1"/>
          <p:nvPr/>
        </p:nvSpPr>
        <p:spPr>
          <a:xfrm>
            <a:off x="1049655" y="457200"/>
            <a:ext cx="3387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Harrington" panose="04040505050A02020702" pitchFamily="82" charset="0"/>
              </a:rPr>
              <a:t>Good Day Starts With Gratitude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2" name="Table 12">
            <a:extLst>
              <a:ext uri="{FF2B5EF4-FFF2-40B4-BE49-F238E27FC236}">
                <a16:creationId xmlns:a16="http://schemas.microsoft.com/office/drawing/2014/main" id="{9D0115E1-891E-4671-8622-79EE5EA19BE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3255526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16" name="TextBox 15">
            <a:extLst>
              <a:ext uri="{FF2B5EF4-FFF2-40B4-BE49-F238E27FC236}">
                <a16:creationId xmlns:a16="http://schemas.microsoft.com/office/drawing/2014/main" id="{AD23EB73-1BBD-4B16-882C-52AEDDDBD62E}"/>
              </a:ext>
            </a:extLst>
          </p:cNvPr>
          <p:cNvSpPr txBox="1"/>
          <p:nvPr/>
        </p:nvSpPr>
        <p:spPr>
          <a:xfrm>
            <a:off x="457200" y="2713137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F282EE2-B3C0-472F-B546-9BD5318E3010}"/>
              </a:ext>
            </a:extLst>
          </p:cNvPr>
          <p:cNvSpPr txBox="1"/>
          <p:nvPr/>
        </p:nvSpPr>
        <p:spPr>
          <a:xfrm>
            <a:off x="3424086" y="2713137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9" name="Table 12">
            <a:extLst>
              <a:ext uri="{FF2B5EF4-FFF2-40B4-BE49-F238E27FC236}">
                <a16:creationId xmlns:a16="http://schemas.microsoft.com/office/drawing/2014/main" id="{6DAC85E2-B2D1-4A71-BC16-6C510396896F}"/>
              </a:ext>
            </a:extLst>
          </p:cNvPr>
          <p:cNvGraphicFramePr>
            <a:graphicFrameLocks noGrp="1"/>
          </p:cNvGraphicFramePr>
          <p:nvPr/>
        </p:nvGraphicFramePr>
        <p:xfrm>
          <a:off x="464820" y="5107068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20" name="TextBox 19">
            <a:extLst>
              <a:ext uri="{FF2B5EF4-FFF2-40B4-BE49-F238E27FC236}">
                <a16:creationId xmlns:a16="http://schemas.microsoft.com/office/drawing/2014/main" id="{48DED448-E99A-4DA0-8440-5418328B1690}"/>
              </a:ext>
            </a:extLst>
          </p:cNvPr>
          <p:cNvSpPr txBox="1"/>
          <p:nvPr/>
        </p:nvSpPr>
        <p:spPr>
          <a:xfrm>
            <a:off x="464820" y="4564679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F453949-EEE4-43C8-BBFE-E9687664E047}"/>
              </a:ext>
            </a:extLst>
          </p:cNvPr>
          <p:cNvSpPr txBox="1"/>
          <p:nvPr/>
        </p:nvSpPr>
        <p:spPr>
          <a:xfrm>
            <a:off x="3431706" y="4564679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22" name="Table 12">
            <a:extLst>
              <a:ext uri="{FF2B5EF4-FFF2-40B4-BE49-F238E27FC236}">
                <a16:creationId xmlns:a16="http://schemas.microsoft.com/office/drawing/2014/main" id="{9DB75E0A-245F-4836-B7E0-B68AB391A9B7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6955691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23" name="TextBox 22">
            <a:extLst>
              <a:ext uri="{FF2B5EF4-FFF2-40B4-BE49-F238E27FC236}">
                <a16:creationId xmlns:a16="http://schemas.microsoft.com/office/drawing/2014/main" id="{EEB0F390-A11A-43C4-92F3-AF5905F720BC}"/>
              </a:ext>
            </a:extLst>
          </p:cNvPr>
          <p:cNvSpPr txBox="1"/>
          <p:nvPr/>
        </p:nvSpPr>
        <p:spPr>
          <a:xfrm>
            <a:off x="457200" y="6413302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52D90A0-F3C9-4E42-A447-43E3D94DF2C5}"/>
              </a:ext>
            </a:extLst>
          </p:cNvPr>
          <p:cNvSpPr txBox="1"/>
          <p:nvPr/>
        </p:nvSpPr>
        <p:spPr>
          <a:xfrm>
            <a:off x="3424086" y="6413302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5890137"/>
      </p:ext>
    </p:extLst>
  </p:cSld>
  <p:clrMapOvr>
    <a:masterClrMapping/>
  </p:clrMapOvr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2D759410-62D0-4BFF-9F11-C436B7B2DD60}"/>
              </a:ext>
            </a:extLst>
          </p:cNvPr>
          <p:cNvSpPr txBox="1"/>
          <p:nvPr/>
        </p:nvSpPr>
        <p:spPr>
          <a:xfrm>
            <a:off x="1049655" y="457200"/>
            <a:ext cx="3387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Harrington" panose="04040505050A02020702" pitchFamily="82" charset="0"/>
              </a:rPr>
              <a:t>Good Day Starts With Gratitude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2" name="Table 12">
            <a:extLst>
              <a:ext uri="{FF2B5EF4-FFF2-40B4-BE49-F238E27FC236}">
                <a16:creationId xmlns:a16="http://schemas.microsoft.com/office/drawing/2014/main" id="{9D0115E1-891E-4671-8622-79EE5EA19BE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3255526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16" name="TextBox 15">
            <a:extLst>
              <a:ext uri="{FF2B5EF4-FFF2-40B4-BE49-F238E27FC236}">
                <a16:creationId xmlns:a16="http://schemas.microsoft.com/office/drawing/2014/main" id="{AD23EB73-1BBD-4B16-882C-52AEDDDBD62E}"/>
              </a:ext>
            </a:extLst>
          </p:cNvPr>
          <p:cNvSpPr txBox="1"/>
          <p:nvPr/>
        </p:nvSpPr>
        <p:spPr>
          <a:xfrm>
            <a:off x="457200" y="2713137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F282EE2-B3C0-472F-B546-9BD5318E3010}"/>
              </a:ext>
            </a:extLst>
          </p:cNvPr>
          <p:cNvSpPr txBox="1"/>
          <p:nvPr/>
        </p:nvSpPr>
        <p:spPr>
          <a:xfrm>
            <a:off x="3424086" y="2713137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9" name="Table 12">
            <a:extLst>
              <a:ext uri="{FF2B5EF4-FFF2-40B4-BE49-F238E27FC236}">
                <a16:creationId xmlns:a16="http://schemas.microsoft.com/office/drawing/2014/main" id="{6DAC85E2-B2D1-4A71-BC16-6C510396896F}"/>
              </a:ext>
            </a:extLst>
          </p:cNvPr>
          <p:cNvGraphicFramePr>
            <a:graphicFrameLocks noGrp="1"/>
          </p:cNvGraphicFramePr>
          <p:nvPr/>
        </p:nvGraphicFramePr>
        <p:xfrm>
          <a:off x="464820" y="5107068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20" name="TextBox 19">
            <a:extLst>
              <a:ext uri="{FF2B5EF4-FFF2-40B4-BE49-F238E27FC236}">
                <a16:creationId xmlns:a16="http://schemas.microsoft.com/office/drawing/2014/main" id="{48DED448-E99A-4DA0-8440-5418328B1690}"/>
              </a:ext>
            </a:extLst>
          </p:cNvPr>
          <p:cNvSpPr txBox="1"/>
          <p:nvPr/>
        </p:nvSpPr>
        <p:spPr>
          <a:xfrm>
            <a:off x="464820" y="4564679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F453949-EEE4-43C8-BBFE-E9687664E047}"/>
              </a:ext>
            </a:extLst>
          </p:cNvPr>
          <p:cNvSpPr txBox="1"/>
          <p:nvPr/>
        </p:nvSpPr>
        <p:spPr>
          <a:xfrm>
            <a:off x="3431706" y="4564679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22" name="Table 12">
            <a:extLst>
              <a:ext uri="{FF2B5EF4-FFF2-40B4-BE49-F238E27FC236}">
                <a16:creationId xmlns:a16="http://schemas.microsoft.com/office/drawing/2014/main" id="{9DB75E0A-245F-4836-B7E0-B68AB391A9B7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6955691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23" name="TextBox 22">
            <a:extLst>
              <a:ext uri="{FF2B5EF4-FFF2-40B4-BE49-F238E27FC236}">
                <a16:creationId xmlns:a16="http://schemas.microsoft.com/office/drawing/2014/main" id="{EEB0F390-A11A-43C4-92F3-AF5905F720BC}"/>
              </a:ext>
            </a:extLst>
          </p:cNvPr>
          <p:cNvSpPr txBox="1"/>
          <p:nvPr/>
        </p:nvSpPr>
        <p:spPr>
          <a:xfrm>
            <a:off x="457200" y="6413302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52D90A0-F3C9-4E42-A447-43E3D94DF2C5}"/>
              </a:ext>
            </a:extLst>
          </p:cNvPr>
          <p:cNvSpPr txBox="1"/>
          <p:nvPr/>
        </p:nvSpPr>
        <p:spPr>
          <a:xfrm>
            <a:off x="3424086" y="6413302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7" name="Table 12">
            <a:extLst>
              <a:ext uri="{FF2B5EF4-FFF2-40B4-BE49-F238E27FC236}">
                <a16:creationId xmlns:a16="http://schemas.microsoft.com/office/drawing/2014/main" id="{839E3231-C666-4A58-A958-418596ED0585}"/>
              </a:ext>
            </a:extLst>
          </p:cNvPr>
          <p:cNvGraphicFramePr>
            <a:graphicFrameLocks noGrp="1"/>
          </p:cNvGraphicFramePr>
          <p:nvPr/>
        </p:nvGraphicFramePr>
        <p:xfrm>
          <a:off x="464820" y="1541978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25" name="TextBox 24">
            <a:extLst>
              <a:ext uri="{FF2B5EF4-FFF2-40B4-BE49-F238E27FC236}">
                <a16:creationId xmlns:a16="http://schemas.microsoft.com/office/drawing/2014/main" id="{6296740D-096F-4D85-B32B-6C22EFEBDDD7}"/>
              </a:ext>
            </a:extLst>
          </p:cNvPr>
          <p:cNvSpPr txBox="1"/>
          <p:nvPr/>
        </p:nvSpPr>
        <p:spPr>
          <a:xfrm>
            <a:off x="464820" y="999589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C137C25-2FA9-4BE7-9BBF-1453FA4F6105}"/>
              </a:ext>
            </a:extLst>
          </p:cNvPr>
          <p:cNvSpPr txBox="1"/>
          <p:nvPr/>
        </p:nvSpPr>
        <p:spPr>
          <a:xfrm>
            <a:off x="3431706" y="999589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1414995"/>
      </p:ext>
    </p:extLst>
  </p:cSld>
  <p:clrMapOvr>
    <a:masterClrMapping/>
  </p:clrMapOvr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2D759410-62D0-4BFF-9F11-C436B7B2DD60}"/>
              </a:ext>
            </a:extLst>
          </p:cNvPr>
          <p:cNvSpPr txBox="1"/>
          <p:nvPr/>
        </p:nvSpPr>
        <p:spPr>
          <a:xfrm>
            <a:off x="1049655" y="457200"/>
            <a:ext cx="3387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Harrington" panose="04040505050A02020702" pitchFamily="82" charset="0"/>
              </a:rPr>
              <a:t>Good Day Starts With Gratitude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7" name="Table 12">
            <a:extLst>
              <a:ext uri="{FF2B5EF4-FFF2-40B4-BE49-F238E27FC236}">
                <a16:creationId xmlns:a16="http://schemas.microsoft.com/office/drawing/2014/main" id="{839E3231-C666-4A58-A958-418596ED0585}"/>
              </a:ext>
            </a:extLst>
          </p:cNvPr>
          <p:cNvGraphicFramePr>
            <a:graphicFrameLocks noGrp="1"/>
          </p:cNvGraphicFramePr>
          <p:nvPr/>
        </p:nvGraphicFramePr>
        <p:xfrm>
          <a:off x="464820" y="1541978"/>
          <a:ext cx="4572000" cy="26098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1076209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12278218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6732798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32496068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3215158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96315028"/>
                  </a:ext>
                </a:extLst>
              </a:tr>
            </a:tbl>
          </a:graphicData>
        </a:graphic>
      </p:graphicFrame>
      <p:sp>
        <p:nvSpPr>
          <p:cNvPr id="25" name="TextBox 24">
            <a:extLst>
              <a:ext uri="{FF2B5EF4-FFF2-40B4-BE49-F238E27FC236}">
                <a16:creationId xmlns:a16="http://schemas.microsoft.com/office/drawing/2014/main" id="{6296740D-096F-4D85-B32B-6C22EFEBDDD7}"/>
              </a:ext>
            </a:extLst>
          </p:cNvPr>
          <p:cNvSpPr txBox="1"/>
          <p:nvPr/>
        </p:nvSpPr>
        <p:spPr>
          <a:xfrm>
            <a:off x="1353006" y="1174015"/>
            <a:ext cx="26057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Thoughts For The Week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B59ECC3-5F87-49F0-B325-CDB35C325F5B}"/>
              </a:ext>
            </a:extLst>
          </p:cNvPr>
          <p:cNvSpPr/>
          <p:nvPr/>
        </p:nvSpPr>
        <p:spPr>
          <a:xfrm>
            <a:off x="464820" y="4206240"/>
            <a:ext cx="4572000" cy="36195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8F99A3E-E8EC-46AB-B914-903229FE2A6C}"/>
              </a:ext>
            </a:extLst>
          </p:cNvPr>
          <p:cNvSpPr txBox="1"/>
          <p:nvPr/>
        </p:nvSpPr>
        <p:spPr>
          <a:xfrm>
            <a:off x="449580" y="4206240"/>
            <a:ext cx="8153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Notes:</a:t>
            </a:r>
            <a:endParaRPr lang="en-GB" dirty="0">
              <a:latin typeface="Harrington" panose="04040505050A020207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4277385"/>
      </p:ext>
    </p:extLst>
  </p:cSld>
  <p:clrMapOvr>
    <a:masterClrMapping/>
  </p:clrMapOvr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F19A1621-B4A9-4A2C-A4E5-ACC2900F640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105" t="11829" r="2105" b="-348"/>
          <a:stretch/>
        </p:blipFill>
        <p:spPr>
          <a:xfrm>
            <a:off x="1549565" y="826532"/>
            <a:ext cx="2387269" cy="1668780"/>
          </a:xfrm>
          <a:prstGeom prst="rect">
            <a:avLst/>
          </a:prstGeom>
          <a:solidFill>
            <a:schemeClr val="bg1">
              <a:alpha val="0"/>
            </a:schemeClr>
          </a:solidFill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2D759410-62D0-4BFF-9F11-C436B7B2DD60}"/>
              </a:ext>
            </a:extLst>
          </p:cNvPr>
          <p:cNvSpPr txBox="1"/>
          <p:nvPr/>
        </p:nvSpPr>
        <p:spPr>
          <a:xfrm>
            <a:off x="1049655" y="457200"/>
            <a:ext cx="3387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Harrington" panose="04040505050A02020702" pitchFamily="82" charset="0"/>
              </a:rPr>
              <a:t>Good Day Starts With Gratitude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2" name="Table 12">
            <a:extLst>
              <a:ext uri="{FF2B5EF4-FFF2-40B4-BE49-F238E27FC236}">
                <a16:creationId xmlns:a16="http://schemas.microsoft.com/office/drawing/2014/main" id="{9D0115E1-891E-4671-8622-79EE5EA19BE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3255526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16" name="TextBox 15">
            <a:extLst>
              <a:ext uri="{FF2B5EF4-FFF2-40B4-BE49-F238E27FC236}">
                <a16:creationId xmlns:a16="http://schemas.microsoft.com/office/drawing/2014/main" id="{AD23EB73-1BBD-4B16-882C-52AEDDDBD62E}"/>
              </a:ext>
            </a:extLst>
          </p:cNvPr>
          <p:cNvSpPr txBox="1"/>
          <p:nvPr/>
        </p:nvSpPr>
        <p:spPr>
          <a:xfrm>
            <a:off x="457200" y="2713137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F282EE2-B3C0-472F-B546-9BD5318E3010}"/>
              </a:ext>
            </a:extLst>
          </p:cNvPr>
          <p:cNvSpPr txBox="1"/>
          <p:nvPr/>
        </p:nvSpPr>
        <p:spPr>
          <a:xfrm>
            <a:off x="3424086" y="2713137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9" name="Table 12">
            <a:extLst>
              <a:ext uri="{FF2B5EF4-FFF2-40B4-BE49-F238E27FC236}">
                <a16:creationId xmlns:a16="http://schemas.microsoft.com/office/drawing/2014/main" id="{6DAC85E2-B2D1-4A71-BC16-6C510396896F}"/>
              </a:ext>
            </a:extLst>
          </p:cNvPr>
          <p:cNvGraphicFramePr>
            <a:graphicFrameLocks noGrp="1"/>
          </p:cNvGraphicFramePr>
          <p:nvPr/>
        </p:nvGraphicFramePr>
        <p:xfrm>
          <a:off x="464820" y="5107068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20" name="TextBox 19">
            <a:extLst>
              <a:ext uri="{FF2B5EF4-FFF2-40B4-BE49-F238E27FC236}">
                <a16:creationId xmlns:a16="http://schemas.microsoft.com/office/drawing/2014/main" id="{48DED448-E99A-4DA0-8440-5418328B1690}"/>
              </a:ext>
            </a:extLst>
          </p:cNvPr>
          <p:cNvSpPr txBox="1"/>
          <p:nvPr/>
        </p:nvSpPr>
        <p:spPr>
          <a:xfrm>
            <a:off x="464820" y="4564679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F453949-EEE4-43C8-BBFE-E9687664E047}"/>
              </a:ext>
            </a:extLst>
          </p:cNvPr>
          <p:cNvSpPr txBox="1"/>
          <p:nvPr/>
        </p:nvSpPr>
        <p:spPr>
          <a:xfrm>
            <a:off x="3431706" y="4564679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22" name="Table 12">
            <a:extLst>
              <a:ext uri="{FF2B5EF4-FFF2-40B4-BE49-F238E27FC236}">
                <a16:creationId xmlns:a16="http://schemas.microsoft.com/office/drawing/2014/main" id="{9DB75E0A-245F-4836-B7E0-B68AB391A9B7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6955691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23" name="TextBox 22">
            <a:extLst>
              <a:ext uri="{FF2B5EF4-FFF2-40B4-BE49-F238E27FC236}">
                <a16:creationId xmlns:a16="http://schemas.microsoft.com/office/drawing/2014/main" id="{EEB0F390-A11A-43C4-92F3-AF5905F720BC}"/>
              </a:ext>
            </a:extLst>
          </p:cNvPr>
          <p:cNvSpPr txBox="1"/>
          <p:nvPr/>
        </p:nvSpPr>
        <p:spPr>
          <a:xfrm>
            <a:off x="457200" y="6413302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52D90A0-F3C9-4E42-A447-43E3D94DF2C5}"/>
              </a:ext>
            </a:extLst>
          </p:cNvPr>
          <p:cNvSpPr txBox="1"/>
          <p:nvPr/>
        </p:nvSpPr>
        <p:spPr>
          <a:xfrm>
            <a:off x="3424086" y="6413302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382500"/>
      </p:ext>
    </p:extLst>
  </p:cSld>
  <p:clrMapOvr>
    <a:masterClrMapping/>
  </p:clrMapOvr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2D759410-62D0-4BFF-9F11-C436B7B2DD60}"/>
              </a:ext>
            </a:extLst>
          </p:cNvPr>
          <p:cNvSpPr txBox="1"/>
          <p:nvPr/>
        </p:nvSpPr>
        <p:spPr>
          <a:xfrm>
            <a:off x="1049655" y="457200"/>
            <a:ext cx="3387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Harrington" panose="04040505050A02020702" pitchFamily="82" charset="0"/>
              </a:rPr>
              <a:t>Good Day Starts With Gratitude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2" name="Table 12">
            <a:extLst>
              <a:ext uri="{FF2B5EF4-FFF2-40B4-BE49-F238E27FC236}">
                <a16:creationId xmlns:a16="http://schemas.microsoft.com/office/drawing/2014/main" id="{9D0115E1-891E-4671-8622-79EE5EA19BE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3255526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16" name="TextBox 15">
            <a:extLst>
              <a:ext uri="{FF2B5EF4-FFF2-40B4-BE49-F238E27FC236}">
                <a16:creationId xmlns:a16="http://schemas.microsoft.com/office/drawing/2014/main" id="{AD23EB73-1BBD-4B16-882C-52AEDDDBD62E}"/>
              </a:ext>
            </a:extLst>
          </p:cNvPr>
          <p:cNvSpPr txBox="1"/>
          <p:nvPr/>
        </p:nvSpPr>
        <p:spPr>
          <a:xfrm>
            <a:off x="457200" y="2713137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F282EE2-B3C0-472F-B546-9BD5318E3010}"/>
              </a:ext>
            </a:extLst>
          </p:cNvPr>
          <p:cNvSpPr txBox="1"/>
          <p:nvPr/>
        </p:nvSpPr>
        <p:spPr>
          <a:xfrm>
            <a:off x="3424086" y="2713137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9" name="Table 12">
            <a:extLst>
              <a:ext uri="{FF2B5EF4-FFF2-40B4-BE49-F238E27FC236}">
                <a16:creationId xmlns:a16="http://schemas.microsoft.com/office/drawing/2014/main" id="{6DAC85E2-B2D1-4A71-BC16-6C510396896F}"/>
              </a:ext>
            </a:extLst>
          </p:cNvPr>
          <p:cNvGraphicFramePr>
            <a:graphicFrameLocks noGrp="1"/>
          </p:cNvGraphicFramePr>
          <p:nvPr/>
        </p:nvGraphicFramePr>
        <p:xfrm>
          <a:off x="464820" y="5107068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20" name="TextBox 19">
            <a:extLst>
              <a:ext uri="{FF2B5EF4-FFF2-40B4-BE49-F238E27FC236}">
                <a16:creationId xmlns:a16="http://schemas.microsoft.com/office/drawing/2014/main" id="{48DED448-E99A-4DA0-8440-5418328B1690}"/>
              </a:ext>
            </a:extLst>
          </p:cNvPr>
          <p:cNvSpPr txBox="1"/>
          <p:nvPr/>
        </p:nvSpPr>
        <p:spPr>
          <a:xfrm>
            <a:off x="464820" y="4564679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F453949-EEE4-43C8-BBFE-E9687664E047}"/>
              </a:ext>
            </a:extLst>
          </p:cNvPr>
          <p:cNvSpPr txBox="1"/>
          <p:nvPr/>
        </p:nvSpPr>
        <p:spPr>
          <a:xfrm>
            <a:off x="3431706" y="4564679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22" name="Table 12">
            <a:extLst>
              <a:ext uri="{FF2B5EF4-FFF2-40B4-BE49-F238E27FC236}">
                <a16:creationId xmlns:a16="http://schemas.microsoft.com/office/drawing/2014/main" id="{9DB75E0A-245F-4836-B7E0-B68AB391A9B7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6955691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23" name="TextBox 22">
            <a:extLst>
              <a:ext uri="{FF2B5EF4-FFF2-40B4-BE49-F238E27FC236}">
                <a16:creationId xmlns:a16="http://schemas.microsoft.com/office/drawing/2014/main" id="{EEB0F390-A11A-43C4-92F3-AF5905F720BC}"/>
              </a:ext>
            </a:extLst>
          </p:cNvPr>
          <p:cNvSpPr txBox="1"/>
          <p:nvPr/>
        </p:nvSpPr>
        <p:spPr>
          <a:xfrm>
            <a:off x="457200" y="6413302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52D90A0-F3C9-4E42-A447-43E3D94DF2C5}"/>
              </a:ext>
            </a:extLst>
          </p:cNvPr>
          <p:cNvSpPr txBox="1"/>
          <p:nvPr/>
        </p:nvSpPr>
        <p:spPr>
          <a:xfrm>
            <a:off x="3424086" y="6413302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7" name="Table 12">
            <a:extLst>
              <a:ext uri="{FF2B5EF4-FFF2-40B4-BE49-F238E27FC236}">
                <a16:creationId xmlns:a16="http://schemas.microsoft.com/office/drawing/2014/main" id="{839E3231-C666-4A58-A958-418596ED0585}"/>
              </a:ext>
            </a:extLst>
          </p:cNvPr>
          <p:cNvGraphicFramePr>
            <a:graphicFrameLocks noGrp="1"/>
          </p:cNvGraphicFramePr>
          <p:nvPr/>
        </p:nvGraphicFramePr>
        <p:xfrm>
          <a:off x="464820" y="1541978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25" name="TextBox 24">
            <a:extLst>
              <a:ext uri="{FF2B5EF4-FFF2-40B4-BE49-F238E27FC236}">
                <a16:creationId xmlns:a16="http://schemas.microsoft.com/office/drawing/2014/main" id="{6296740D-096F-4D85-B32B-6C22EFEBDDD7}"/>
              </a:ext>
            </a:extLst>
          </p:cNvPr>
          <p:cNvSpPr txBox="1"/>
          <p:nvPr/>
        </p:nvSpPr>
        <p:spPr>
          <a:xfrm>
            <a:off x="464820" y="999589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C137C25-2FA9-4BE7-9BBF-1453FA4F6105}"/>
              </a:ext>
            </a:extLst>
          </p:cNvPr>
          <p:cNvSpPr txBox="1"/>
          <p:nvPr/>
        </p:nvSpPr>
        <p:spPr>
          <a:xfrm>
            <a:off x="3431706" y="999589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1031175"/>
      </p:ext>
    </p:extLst>
  </p:cSld>
  <p:clrMapOvr>
    <a:masterClrMapping/>
  </p:clrMapOvr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2D759410-62D0-4BFF-9F11-C436B7B2DD60}"/>
              </a:ext>
            </a:extLst>
          </p:cNvPr>
          <p:cNvSpPr txBox="1"/>
          <p:nvPr/>
        </p:nvSpPr>
        <p:spPr>
          <a:xfrm>
            <a:off x="1049655" y="457200"/>
            <a:ext cx="3387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Harrington" panose="04040505050A02020702" pitchFamily="82" charset="0"/>
              </a:rPr>
              <a:t>Good Day Starts With Gratitude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7" name="Table 12">
            <a:extLst>
              <a:ext uri="{FF2B5EF4-FFF2-40B4-BE49-F238E27FC236}">
                <a16:creationId xmlns:a16="http://schemas.microsoft.com/office/drawing/2014/main" id="{839E3231-C666-4A58-A958-418596ED0585}"/>
              </a:ext>
            </a:extLst>
          </p:cNvPr>
          <p:cNvGraphicFramePr>
            <a:graphicFrameLocks noGrp="1"/>
          </p:cNvGraphicFramePr>
          <p:nvPr/>
        </p:nvGraphicFramePr>
        <p:xfrm>
          <a:off x="464820" y="1541978"/>
          <a:ext cx="4572000" cy="26098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1076209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12278218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6732798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32496068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3215158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96315028"/>
                  </a:ext>
                </a:extLst>
              </a:tr>
            </a:tbl>
          </a:graphicData>
        </a:graphic>
      </p:graphicFrame>
      <p:sp>
        <p:nvSpPr>
          <p:cNvPr id="25" name="TextBox 24">
            <a:extLst>
              <a:ext uri="{FF2B5EF4-FFF2-40B4-BE49-F238E27FC236}">
                <a16:creationId xmlns:a16="http://schemas.microsoft.com/office/drawing/2014/main" id="{6296740D-096F-4D85-B32B-6C22EFEBDDD7}"/>
              </a:ext>
            </a:extLst>
          </p:cNvPr>
          <p:cNvSpPr txBox="1"/>
          <p:nvPr/>
        </p:nvSpPr>
        <p:spPr>
          <a:xfrm>
            <a:off x="1353006" y="1174015"/>
            <a:ext cx="26057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Thoughts For The Week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B59ECC3-5F87-49F0-B325-CDB35C325F5B}"/>
              </a:ext>
            </a:extLst>
          </p:cNvPr>
          <p:cNvSpPr/>
          <p:nvPr/>
        </p:nvSpPr>
        <p:spPr>
          <a:xfrm>
            <a:off x="464820" y="4206240"/>
            <a:ext cx="4572000" cy="36195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8F99A3E-E8EC-46AB-B914-903229FE2A6C}"/>
              </a:ext>
            </a:extLst>
          </p:cNvPr>
          <p:cNvSpPr txBox="1"/>
          <p:nvPr/>
        </p:nvSpPr>
        <p:spPr>
          <a:xfrm>
            <a:off x="449580" y="4206240"/>
            <a:ext cx="8153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Notes:</a:t>
            </a:r>
            <a:endParaRPr lang="en-GB" dirty="0">
              <a:latin typeface="Harrington" panose="04040505050A020207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83875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F19A1621-B4A9-4A2C-A4E5-ACC2900F640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105" t="11829" r="2105" b="-348"/>
          <a:stretch/>
        </p:blipFill>
        <p:spPr>
          <a:xfrm>
            <a:off x="1549565" y="826532"/>
            <a:ext cx="2387269" cy="1668780"/>
          </a:xfrm>
          <a:prstGeom prst="rect">
            <a:avLst/>
          </a:prstGeom>
          <a:solidFill>
            <a:schemeClr val="bg1">
              <a:alpha val="0"/>
            </a:schemeClr>
          </a:solidFill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2D759410-62D0-4BFF-9F11-C436B7B2DD60}"/>
              </a:ext>
            </a:extLst>
          </p:cNvPr>
          <p:cNvSpPr txBox="1"/>
          <p:nvPr/>
        </p:nvSpPr>
        <p:spPr>
          <a:xfrm>
            <a:off x="1049655" y="457200"/>
            <a:ext cx="3387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Harrington" panose="04040505050A02020702" pitchFamily="82" charset="0"/>
              </a:rPr>
              <a:t>Good Day Starts With Gratitude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2" name="Table 12">
            <a:extLst>
              <a:ext uri="{FF2B5EF4-FFF2-40B4-BE49-F238E27FC236}">
                <a16:creationId xmlns:a16="http://schemas.microsoft.com/office/drawing/2014/main" id="{9D0115E1-891E-4671-8622-79EE5EA19BE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3255526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16" name="TextBox 15">
            <a:extLst>
              <a:ext uri="{FF2B5EF4-FFF2-40B4-BE49-F238E27FC236}">
                <a16:creationId xmlns:a16="http://schemas.microsoft.com/office/drawing/2014/main" id="{AD23EB73-1BBD-4B16-882C-52AEDDDBD62E}"/>
              </a:ext>
            </a:extLst>
          </p:cNvPr>
          <p:cNvSpPr txBox="1"/>
          <p:nvPr/>
        </p:nvSpPr>
        <p:spPr>
          <a:xfrm>
            <a:off x="457200" y="2713137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F282EE2-B3C0-472F-B546-9BD5318E3010}"/>
              </a:ext>
            </a:extLst>
          </p:cNvPr>
          <p:cNvSpPr txBox="1"/>
          <p:nvPr/>
        </p:nvSpPr>
        <p:spPr>
          <a:xfrm>
            <a:off x="3424086" y="2713137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9" name="Table 12">
            <a:extLst>
              <a:ext uri="{FF2B5EF4-FFF2-40B4-BE49-F238E27FC236}">
                <a16:creationId xmlns:a16="http://schemas.microsoft.com/office/drawing/2014/main" id="{6DAC85E2-B2D1-4A71-BC16-6C510396896F}"/>
              </a:ext>
            </a:extLst>
          </p:cNvPr>
          <p:cNvGraphicFramePr>
            <a:graphicFrameLocks noGrp="1"/>
          </p:cNvGraphicFramePr>
          <p:nvPr/>
        </p:nvGraphicFramePr>
        <p:xfrm>
          <a:off x="464820" y="5107068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20" name="TextBox 19">
            <a:extLst>
              <a:ext uri="{FF2B5EF4-FFF2-40B4-BE49-F238E27FC236}">
                <a16:creationId xmlns:a16="http://schemas.microsoft.com/office/drawing/2014/main" id="{48DED448-E99A-4DA0-8440-5418328B1690}"/>
              </a:ext>
            </a:extLst>
          </p:cNvPr>
          <p:cNvSpPr txBox="1"/>
          <p:nvPr/>
        </p:nvSpPr>
        <p:spPr>
          <a:xfrm>
            <a:off x="464820" y="4564679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F453949-EEE4-43C8-BBFE-E9687664E047}"/>
              </a:ext>
            </a:extLst>
          </p:cNvPr>
          <p:cNvSpPr txBox="1"/>
          <p:nvPr/>
        </p:nvSpPr>
        <p:spPr>
          <a:xfrm>
            <a:off x="3431706" y="4564679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22" name="Table 12">
            <a:extLst>
              <a:ext uri="{FF2B5EF4-FFF2-40B4-BE49-F238E27FC236}">
                <a16:creationId xmlns:a16="http://schemas.microsoft.com/office/drawing/2014/main" id="{9DB75E0A-245F-4836-B7E0-B68AB391A9B7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6955691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23" name="TextBox 22">
            <a:extLst>
              <a:ext uri="{FF2B5EF4-FFF2-40B4-BE49-F238E27FC236}">
                <a16:creationId xmlns:a16="http://schemas.microsoft.com/office/drawing/2014/main" id="{EEB0F390-A11A-43C4-92F3-AF5905F720BC}"/>
              </a:ext>
            </a:extLst>
          </p:cNvPr>
          <p:cNvSpPr txBox="1"/>
          <p:nvPr/>
        </p:nvSpPr>
        <p:spPr>
          <a:xfrm>
            <a:off x="457200" y="6413302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52D90A0-F3C9-4E42-A447-43E3D94DF2C5}"/>
              </a:ext>
            </a:extLst>
          </p:cNvPr>
          <p:cNvSpPr txBox="1"/>
          <p:nvPr/>
        </p:nvSpPr>
        <p:spPr>
          <a:xfrm>
            <a:off x="3424086" y="6413302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087337"/>
      </p:ext>
    </p:extLst>
  </p:cSld>
  <p:clrMapOvr>
    <a:masterClrMapping/>
  </p:clrMapOvr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F19A1621-B4A9-4A2C-A4E5-ACC2900F640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105" t="11829" r="2105" b="-348"/>
          <a:stretch/>
        </p:blipFill>
        <p:spPr>
          <a:xfrm>
            <a:off x="1549565" y="826532"/>
            <a:ext cx="2387269" cy="1668780"/>
          </a:xfrm>
          <a:prstGeom prst="rect">
            <a:avLst/>
          </a:prstGeom>
          <a:solidFill>
            <a:schemeClr val="bg1">
              <a:alpha val="0"/>
            </a:schemeClr>
          </a:solidFill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2D759410-62D0-4BFF-9F11-C436B7B2DD60}"/>
              </a:ext>
            </a:extLst>
          </p:cNvPr>
          <p:cNvSpPr txBox="1"/>
          <p:nvPr/>
        </p:nvSpPr>
        <p:spPr>
          <a:xfrm>
            <a:off x="1049655" y="457200"/>
            <a:ext cx="3387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Harrington" panose="04040505050A02020702" pitchFamily="82" charset="0"/>
              </a:rPr>
              <a:t>Good Day Starts With Gratitude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2" name="Table 12">
            <a:extLst>
              <a:ext uri="{FF2B5EF4-FFF2-40B4-BE49-F238E27FC236}">
                <a16:creationId xmlns:a16="http://schemas.microsoft.com/office/drawing/2014/main" id="{9D0115E1-891E-4671-8622-79EE5EA19BE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3255526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16" name="TextBox 15">
            <a:extLst>
              <a:ext uri="{FF2B5EF4-FFF2-40B4-BE49-F238E27FC236}">
                <a16:creationId xmlns:a16="http://schemas.microsoft.com/office/drawing/2014/main" id="{AD23EB73-1BBD-4B16-882C-52AEDDDBD62E}"/>
              </a:ext>
            </a:extLst>
          </p:cNvPr>
          <p:cNvSpPr txBox="1"/>
          <p:nvPr/>
        </p:nvSpPr>
        <p:spPr>
          <a:xfrm>
            <a:off x="457200" y="2713137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F282EE2-B3C0-472F-B546-9BD5318E3010}"/>
              </a:ext>
            </a:extLst>
          </p:cNvPr>
          <p:cNvSpPr txBox="1"/>
          <p:nvPr/>
        </p:nvSpPr>
        <p:spPr>
          <a:xfrm>
            <a:off x="3424086" y="2713137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9" name="Table 12">
            <a:extLst>
              <a:ext uri="{FF2B5EF4-FFF2-40B4-BE49-F238E27FC236}">
                <a16:creationId xmlns:a16="http://schemas.microsoft.com/office/drawing/2014/main" id="{6DAC85E2-B2D1-4A71-BC16-6C510396896F}"/>
              </a:ext>
            </a:extLst>
          </p:cNvPr>
          <p:cNvGraphicFramePr>
            <a:graphicFrameLocks noGrp="1"/>
          </p:cNvGraphicFramePr>
          <p:nvPr/>
        </p:nvGraphicFramePr>
        <p:xfrm>
          <a:off x="464820" y="5107068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20" name="TextBox 19">
            <a:extLst>
              <a:ext uri="{FF2B5EF4-FFF2-40B4-BE49-F238E27FC236}">
                <a16:creationId xmlns:a16="http://schemas.microsoft.com/office/drawing/2014/main" id="{48DED448-E99A-4DA0-8440-5418328B1690}"/>
              </a:ext>
            </a:extLst>
          </p:cNvPr>
          <p:cNvSpPr txBox="1"/>
          <p:nvPr/>
        </p:nvSpPr>
        <p:spPr>
          <a:xfrm>
            <a:off x="464820" y="4564679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F453949-EEE4-43C8-BBFE-E9687664E047}"/>
              </a:ext>
            </a:extLst>
          </p:cNvPr>
          <p:cNvSpPr txBox="1"/>
          <p:nvPr/>
        </p:nvSpPr>
        <p:spPr>
          <a:xfrm>
            <a:off x="3431706" y="4564679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22" name="Table 12">
            <a:extLst>
              <a:ext uri="{FF2B5EF4-FFF2-40B4-BE49-F238E27FC236}">
                <a16:creationId xmlns:a16="http://schemas.microsoft.com/office/drawing/2014/main" id="{9DB75E0A-245F-4836-B7E0-B68AB391A9B7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6955691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23" name="TextBox 22">
            <a:extLst>
              <a:ext uri="{FF2B5EF4-FFF2-40B4-BE49-F238E27FC236}">
                <a16:creationId xmlns:a16="http://schemas.microsoft.com/office/drawing/2014/main" id="{EEB0F390-A11A-43C4-92F3-AF5905F720BC}"/>
              </a:ext>
            </a:extLst>
          </p:cNvPr>
          <p:cNvSpPr txBox="1"/>
          <p:nvPr/>
        </p:nvSpPr>
        <p:spPr>
          <a:xfrm>
            <a:off x="457200" y="6413302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52D90A0-F3C9-4E42-A447-43E3D94DF2C5}"/>
              </a:ext>
            </a:extLst>
          </p:cNvPr>
          <p:cNvSpPr txBox="1"/>
          <p:nvPr/>
        </p:nvSpPr>
        <p:spPr>
          <a:xfrm>
            <a:off x="3424086" y="6413302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1173598"/>
      </p:ext>
    </p:extLst>
  </p:cSld>
  <p:clrMapOvr>
    <a:masterClrMapping/>
  </p:clrMapOvr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2D759410-62D0-4BFF-9F11-C436B7B2DD60}"/>
              </a:ext>
            </a:extLst>
          </p:cNvPr>
          <p:cNvSpPr txBox="1"/>
          <p:nvPr/>
        </p:nvSpPr>
        <p:spPr>
          <a:xfrm>
            <a:off x="1049655" y="457200"/>
            <a:ext cx="3387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Harrington" panose="04040505050A02020702" pitchFamily="82" charset="0"/>
              </a:rPr>
              <a:t>Good Day Starts With Gratitude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2" name="Table 12">
            <a:extLst>
              <a:ext uri="{FF2B5EF4-FFF2-40B4-BE49-F238E27FC236}">
                <a16:creationId xmlns:a16="http://schemas.microsoft.com/office/drawing/2014/main" id="{9D0115E1-891E-4671-8622-79EE5EA19BE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3255526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16" name="TextBox 15">
            <a:extLst>
              <a:ext uri="{FF2B5EF4-FFF2-40B4-BE49-F238E27FC236}">
                <a16:creationId xmlns:a16="http://schemas.microsoft.com/office/drawing/2014/main" id="{AD23EB73-1BBD-4B16-882C-52AEDDDBD62E}"/>
              </a:ext>
            </a:extLst>
          </p:cNvPr>
          <p:cNvSpPr txBox="1"/>
          <p:nvPr/>
        </p:nvSpPr>
        <p:spPr>
          <a:xfrm>
            <a:off x="457200" y="2713137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F282EE2-B3C0-472F-B546-9BD5318E3010}"/>
              </a:ext>
            </a:extLst>
          </p:cNvPr>
          <p:cNvSpPr txBox="1"/>
          <p:nvPr/>
        </p:nvSpPr>
        <p:spPr>
          <a:xfrm>
            <a:off x="3424086" y="2713137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9" name="Table 12">
            <a:extLst>
              <a:ext uri="{FF2B5EF4-FFF2-40B4-BE49-F238E27FC236}">
                <a16:creationId xmlns:a16="http://schemas.microsoft.com/office/drawing/2014/main" id="{6DAC85E2-B2D1-4A71-BC16-6C510396896F}"/>
              </a:ext>
            </a:extLst>
          </p:cNvPr>
          <p:cNvGraphicFramePr>
            <a:graphicFrameLocks noGrp="1"/>
          </p:cNvGraphicFramePr>
          <p:nvPr/>
        </p:nvGraphicFramePr>
        <p:xfrm>
          <a:off x="464820" y="5107068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20" name="TextBox 19">
            <a:extLst>
              <a:ext uri="{FF2B5EF4-FFF2-40B4-BE49-F238E27FC236}">
                <a16:creationId xmlns:a16="http://schemas.microsoft.com/office/drawing/2014/main" id="{48DED448-E99A-4DA0-8440-5418328B1690}"/>
              </a:ext>
            </a:extLst>
          </p:cNvPr>
          <p:cNvSpPr txBox="1"/>
          <p:nvPr/>
        </p:nvSpPr>
        <p:spPr>
          <a:xfrm>
            <a:off x="464820" y="4564679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F453949-EEE4-43C8-BBFE-E9687664E047}"/>
              </a:ext>
            </a:extLst>
          </p:cNvPr>
          <p:cNvSpPr txBox="1"/>
          <p:nvPr/>
        </p:nvSpPr>
        <p:spPr>
          <a:xfrm>
            <a:off x="3431706" y="4564679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22" name="Table 12">
            <a:extLst>
              <a:ext uri="{FF2B5EF4-FFF2-40B4-BE49-F238E27FC236}">
                <a16:creationId xmlns:a16="http://schemas.microsoft.com/office/drawing/2014/main" id="{9DB75E0A-245F-4836-B7E0-B68AB391A9B7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6955691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23" name="TextBox 22">
            <a:extLst>
              <a:ext uri="{FF2B5EF4-FFF2-40B4-BE49-F238E27FC236}">
                <a16:creationId xmlns:a16="http://schemas.microsoft.com/office/drawing/2014/main" id="{EEB0F390-A11A-43C4-92F3-AF5905F720BC}"/>
              </a:ext>
            </a:extLst>
          </p:cNvPr>
          <p:cNvSpPr txBox="1"/>
          <p:nvPr/>
        </p:nvSpPr>
        <p:spPr>
          <a:xfrm>
            <a:off x="457200" y="6413302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52D90A0-F3C9-4E42-A447-43E3D94DF2C5}"/>
              </a:ext>
            </a:extLst>
          </p:cNvPr>
          <p:cNvSpPr txBox="1"/>
          <p:nvPr/>
        </p:nvSpPr>
        <p:spPr>
          <a:xfrm>
            <a:off x="3424086" y="6413302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7" name="Table 12">
            <a:extLst>
              <a:ext uri="{FF2B5EF4-FFF2-40B4-BE49-F238E27FC236}">
                <a16:creationId xmlns:a16="http://schemas.microsoft.com/office/drawing/2014/main" id="{839E3231-C666-4A58-A958-418596ED0585}"/>
              </a:ext>
            </a:extLst>
          </p:cNvPr>
          <p:cNvGraphicFramePr>
            <a:graphicFrameLocks noGrp="1"/>
          </p:cNvGraphicFramePr>
          <p:nvPr/>
        </p:nvGraphicFramePr>
        <p:xfrm>
          <a:off x="464820" y="1541978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25" name="TextBox 24">
            <a:extLst>
              <a:ext uri="{FF2B5EF4-FFF2-40B4-BE49-F238E27FC236}">
                <a16:creationId xmlns:a16="http://schemas.microsoft.com/office/drawing/2014/main" id="{6296740D-096F-4D85-B32B-6C22EFEBDDD7}"/>
              </a:ext>
            </a:extLst>
          </p:cNvPr>
          <p:cNvSpPr txBox="1"/>
          <p:nvPr/>
        </p:nvSpPr>
        <p:spPr>
          <a:xfrm>
            <a:off x="464820" y="999589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C137C25-2FA9-4BE7-9BBF-1453FA4F6105}"/>
              </a:ext>
            </a:extLst>
          </p:cNvPr>
          <p:cNvSpPr txBox="1"/>
          <p:nvPr/>
        </p:nvSpPr>
        <p:spPr>
          <a:xfrm>
            <a:off x="3431706" y="999589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6411365"/>
      </p:ext>
    </p:extLst>
  </p:cSld>
  <p:clrMapOvr>
    <a:masterClrMapping/>
  </p:clrMapOvr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2D759410-62D0-4BFF-9F11-C436B7B2DD60}"/>
              </a:ext>
            </a:extLst>
          </p:cNvPr>
          <p:cNvSpPr txBox="1"/>
          <p:nvPr/>
        </p:nvSpPr>
        <p:spPr>
          <a:xfrm>
            <a:off x="1049655" y="457200"/>
            <a:ext cx="3387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Harrington" panose="04040505050A02020702" pitchFamily="82" charset="0"/>
              </a:rPr>
              <a:t>Good Day Starts With Gratitude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7" name="Table 12">
            <a:extLst>
              <a:ext uri="{FF2B5EF4-FFF2-40B4-BE49-F238E27FC236}">
                <a16:creationId xmlns:a16="http://schemas.microsoft.com/office/drawing/2014/main" id="{839E3231-C666-4A58-A958-418596ED0585}"/>
              </a:ext>
            </a:extLst>
          </p:cNvPr>
          <p:cNvGraphicFramePr>
            <a:graphicFrameLocks noGrp="1"/>
          </p:cNvGraphicFramePr>
          <p:nvPr/>
        </p:nvGraphicFramePr>
        <p:xfrm>
          <a:off x="464820" y="1541978"/>
          <a:ext cx="4572000" cy="26098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1076209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12278218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6732798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32496068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3215158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96315028"/>
                  </a:ext>
                </a:extLst>
              </a:tr>
            </a:tbl>
          </a:graphicData>
        </a:graphic>
      </p:graphicFrame>
      <p:sp>
        <p:nvSpPr>
          <p:cNvPr id="25" name="TextBox 24">
            <a:extLst>
              <a:ext uri="{FF2B5EF4-FFF2-40B4-BE49-F238E27FC236}">
                <a16:creationId xmlns:a16="http://schemas.microsoft.com/office/drawing/2014/main" id="{6296740D-096F-4D85-B32B-6C22EFEBDDD7}"/>
              </a:ext>
            </a:extLst>
          </p:cNvPr>
          <p:cNvSpPr txBox="1"/>
          <p:nvPr/>
        </p:nvSpPr>
        <p:spPr>
          <a:xfrm>
            <a:off x="1353006" y="1174015"/>
            <a:ext cx="26057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Thoughts For The Week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B59ECC3-5F87-49F0-B325-CDB35C325F5B}"/>
              </a:ext>
            </a:extLst>
          </p:cNvPr>
          <p:cNvSpPr/>
          <p:nvPr/>
        </p:nvSpPr>
        <p:spPr>
          <a:xfrm>
            <a:off x="464820" y="4206240"/>
            <a:ext cx="4572000" cy="36195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8F99A3E-E8EC-46AB-B914-903229FE2A6C}"/>
              </a:ext>
            </a:extLst>
          </p:cNvPr>
          <p:cNvSpPr txBox="1"/>
          <p:nvPr/>
        </p:nvSpPr>
        <p:spPr>
          <a:xfrm>
            <a:off x="449580" y="4206240"/>
            <a:ext cx="8153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Notes:</a:t>
            </a:r>
            <a:endParaRPr lang="en-GB" dirty="0">
              <a:latin typeface="Harrington" panose="04040505050A020207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7203903"/>
      </p:ext>
    </p:extLst>
  </p:cSld>
  <p:clrMapOvr>
    <a:masterClrMapping/>
  </p:clrMapOvr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F19A1621-B4A9-4A2C-A4E5-ACC2900F640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105" t="11829" r="2105" b="-348"/>
          <a:stretch/>
        </p:blipFill>
        <p:spPr>
          <a:xfrm>
            <a:off x="1549565" y="826532"/>
            <a:ext cx="2387269" cy="1668780"/>
          </a:xfrm>
          <a:prstGeom prst="rect">
            <a:avLst/>
          </a:prstGeom>
          <a:solidFill>
            <a:schemeClr val="bg1">
              <a:alpha val="0"/>
            </a:schemeClr>
          </a:solidFill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2D759410-62D0-4BFF-9F11-C436B7B2DD60}"/>
              </a:ext>
            </a:extLst>
          </p:cNvPr>
          <p:cNvSpPr txBox="1"/>
          <p:nvPr/>
        </p:nvSpPr>
        <p:spPr>
          <a:xfrm>
            <a:off x="1049655" y="457200"/>
            <a:ext cx="3387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Harrington" panose="04040505050A02020702" pitchFamily="82" charset="0"/>
              </a:rPr>
              <a:t>Good Day Starts With Gratitude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2" name="Table 12">
            <a:extLst>
              <a:ext uri="{FF2B5EF4-FFF2-40B4-BE49-F238E27FC236}">
                <a16:creationId xmlns:a16="http://schemas.microsoft.com/office/drawing/2014/main" id="{9D0115E1-891E-4671-8622-79EE5EA19BE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3255526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16" name="TextBox 15">
            <a:extLst>
              <a:ext uri="{FF2B5EF4-FFF2-40B4-BE49-F238E27FC236}">
                <a16:creationId xmlns:a16="http://schemas.microsoft.com/office/drawing/2014/main" id="{AD23EB73-1BBD-4B16-882C-52AEDDDBD62E}"/>
              </a:ext>
            </a:extLst>
          </p:cNvPr>
          <p:cNvSpPr txBox="1"/>
          <p:nvPr/>
        </p:nvSpPr>
        <p:spPr>
          <a:xfrm>
            <a:off x="457200" y="2713137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F282EE2-B3C0-472F-B546-9BD5318E3010}"/>
              </a:ext>
            </a:extLst>
          </p:cNvPr>
          <p:cNvSpPr txBox="1"/>
          <p:nvPr/>
        </p:nvSpPr>
        <p:spPr>
          <a:xfrm>
            <a:off x="3424086" y="2713137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9" name="Table 12">
            <a:extLst>
              <a:ext uri="{FF2B5EF4-FFF2-40B4-BE49-F238E27FC236}">
                <a16:creationId xmlns:a16="http://schemas.microsoft.com/office/drawing/2014/main" id="{6DAC85E2-B2D1-4A71-BC16-6C510396896F}"/>
              </a:ext>
            </a:extLst>
          </p:cNvPr>
          <p:cNvGraphicFramePr>
            <a:graphicFrameLocks noGrp="1"/>
          </p:cNvGraphicFramePr>
          <p:nvPr/>
        </p:nvGraphicFramePr>
        <p:xfrm>
          <a:off x="464820" y="5107068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20" name="TextBox 19">
            <a:extLst>
              <a:ext uri="{FF2B5EF4-FFF2-40B4-BE49-F238E27FC236}">
                <a16:creationId xmlns:a16="http://schemas.microsoft.com/office/drawing/2014/main" id="{48DED448-E99A-4DA0-8440-5418328B1690}"/>
              </a:ext>
            </a:extLst>
          </p:cNvPr>
          <p:cNvSpPr txBox="1"/>
          <p:nvPr/>
        </p:nvSpPr>
        <p:spPr>
          <a:xfrm>
            <a:off x="464820" y="4564679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F453949-EEE4-43C8-BBFE-E9687664E047}"/>
              </a:ext>
            </a:extLst>
          </p:cNvPr>
          <p:cNvSpPr txBox="1"/>
          <p:nvPr/>
        </p:nvSpPr>
        <p:spPr>
          <a:xfrm>
            <a:off x="3431706" y="4564679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22" name="Table 12">
            <a:extLst>
              <a:ext uri="{FF2B5EF4-FFF2-40B4-BE49-F238E27FC236}">
                <a16:creationId xmlns:a16="http://schemas.microsoft.com/office/drawing/2014/main" id="{9DB75E0A-245F-4836-B7E0-B68AB391A9B7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6955691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23" name="TextBox 22">
            <a:extLst>
              <a:ext uri="{FF2B5EF4-FFF2-40B4-BE49-F238E27FC236}">
                <a16:creationId xmlns:a16="http://schemas.microsoft.com/office/drawing/2014/main" id="{EEB0F390-A11A-43C4-92F3-AF5905F720BC}"/>
              </a:ext>
            </a:extLst>
          </p:cNvPr>
          <p:cNvSpPr txBox="1"/>
          <p:nvPr/>
        </p:nvSpPr>
        <p:spPr>
          <a:xfrm>
            <a:off x="457200" y="6413302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52D90A0-F3C9-4E42-A447-43E3D94DF2C5}"/>
              </a:ext>
            </a:extLst>
          </p:cNvPr>
          <p:cNvSpPr txBox="1"/>
          <p:nvPr/>
        </p:nvSpPr>
        <p:spPr>
          <a:xfrm>
            <a:off x="3424086" y="6413302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3769650"/>
      </p:ext>
    </p:extLst>
  </p:cSld>
  <p:clrMapOvr>
    <a:masterClrMapping/>
  </p:clrMapOvr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2D759410-62D0-4BFF-9F11-C436B7B2DD60}"/>
              </a:ext>
            </a:extLst>
          </p:cNvPr>
          <p:cNvSpPr txBox="1"/>
          <p:nvPr/>
        </p:nvSpPr>
        <p:spPr>
          <a:xfrm>
            <a:off x="1049655" y="457200"/>
            <a:ext cx="3387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Harrington" panose="04040505050A02020702" pitchFamily="82" charset="0"/>
              </a:rPr>
              <a:t>Good Day Starts With Gratitude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2" name="Table 12">
            <a:extLst>
              <a:ext uri="{FF2B5EF4-FFF2-40B4-BE49-F238E27FC236}">
                <a16:creationId xmlns:a16="http://schemas.microsoft.com/office/drawing/2014/main" id="{9D0115E1-891E-4671-8622-79EE5EA19BE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3255526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16" name="TextBox 15">
            <a:extLst>
              <a:ext uri="{FF2B5EF4-FFF2-40B4-BE49-F238E27FC236}">
                <a16:creationId xmlns:a16="http://schemas.microsoft.com/office/drawing/2014/main" id="{AD23EB73-1BBD-4B16-882C-52AEDDDBD62E}"/>
              </a:ext>
            </a:extLst>
          </p:cNvPr>
          <p:cNvSpPr txBox="1"/>
          <p:nvPr/>
        </p:nvSpPr>
        <p:spPr>
          <a:xfrm>
            <a:off x="457200" y="2713137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F282EE2-B3C0-472F-B546-9BD5318E3010}"/>
              </a:ext>
            </a:extLst>
          </p:cNvPr>
          <p:cNvSpPr txBox="1"/>
          <p:nvPr/>
        </p:nvSpPr>
        <p:spPr>
          <a:xfrm>
            <a:off x="3424086" y="2713137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9" name="Table 12">
            <a:extLst>
              <a:ext uri="{FF2B5EF4-FFF2-40B4-BE49-F238E27FC236}">
                <a16:creationId xmlns:a16="http://schemas.microsoft.com/office/drawing/2014/main" id="{6DAC85E2-B2D1-4A71-BC16-6C510396896F}"/>
              </a:ext>
            </a:extLst>
          </p:cNvPr>
          <p:cNvGraphicFramePr>
            <a:graphicFrameLocks noGrp="1"/>
          </p:cNvGraphicFramePr>
          <p:nvPr/>
        </p:nvGraphicFramePr>
        <p:xfrm>
          <a:off x="464820" y="5107068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20" name="TextBox 19">
            <a:extLst>
              <a:ext uri="{FF2B5EF4-FFF2-40B4-BE49-F238E27FC236}">
                <a16:creationId xmlns:a16="http://schemas.microsoft.com/office/drawing/2014/main" id="{48DED448-E99A-4DA0-8440-5418328B1690}"/>
              </a:ext>
            </a:extLst>
          </p:cNvPr>
          <p:cNvSpPr txBox="1"/>
          <p:nvPr/>
        </p:nvSpPr>
        <p:spPr>
          <a:xfrm>
            <a:off x="464820" y="4564679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F453949-EEE4-43C8-BBFE-E9687664E047}"/>
              </a:ext>
            </a:extLst>
          </p:cNvPr>
          <p:cNvSpPr txBox="1"/>
          <p:nvPr/>
        </p:nvSpPr>
        <p:spPr>
          <a:xfrm>
            <a:off x="3431706" y="4564679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22" name="Table 12">
            <a:extLst>
              <a:ext uri="{FF2B5EF4-FFF2-40B4-BE49-F238E27FC236}">
                <a16:creationId xmlns:a16="http://schemas.microsoft.com/office/drawing/2014/main" id="{9DB75E0A-245F-4836-B7E0-B68AB391A9B7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6955691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23" name="TextBox 22">
            <a:extLst>
              <a:ext uri="{FF2B5EF4-FFF2-40B4-BE49-F238E27FC236}">
                <a16:creationId xmlns:a16="http://schemas.microsoft.com/office/drawing/2014/main" id="{EEB0F390-A11A-43C4-92F3-AF5905F720BC}"/>
              </a:ext>
            </a:extLst>
          </p:cNvPr>
          <p:cNvSpPr txBox="1"/>
          <p:nvPr/>
        </p:nvSpPr>
        <p:spPr>
          <a:xfrm>
            <a:off x="457200" y="6413302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52D90A0-F3C9-4E42-A447-43E3D94DF2C5}"/>
              </a:ext>
            </a:extLst>
          </p:cNvPr>
          <p:cNvSpPr txBox="1"/>
          <p:nvPr/>
        </p:nvSpPr>
        <p:spPr>
          <a:xfrm>
            <a:off x="3424086" y="6413302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7" name="Table 12">
            <a:extLst>
              <a:ext uri="{FF2B5EF4-FFF2-40B4-BE49-F238E27FC236}">
                <a16:creationId xmlns:a16="http://schemas.microsoft.com/office/drawing/2014/main" id="{839E3231-C666-4A58-A958-418596ED0585}"/>
              </a:ext>
            </a:extLst>
          </p:cNvPr>
          <p:cNvGraphicFramePr>
            <a:graphicFrameLocks noGrp="1"/>
          </p:cNvGraphicFramePr>
          <p:nvPr/>
        </p:nvGraphicFramePr>
        <p:xfrm>
          <a:off x="464820" y="1541978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25" name="TextBox 24">
            <a:extLst>
              <a:ext uri="{FF2B5EF4-FFF2-40B4-BE49-F238E27FC236}">
                <a16:creationId xmlns:a16="http://schemas.microsoft.com/office/drawing/2014/main" id="{6296740D-096F-4D85-B32B-6C22EFEBDDD7}"/>
              </a:ext>
            </a:extLst>
          </p:cNvPr>
          <p:cNvSpPr txBox="1"/>
          <p:nvPr/>
        </p:nvSpPr>
        <p:spPr>
          <a:xfrm>
            <a:off x="464820" y="999589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C137C25-2FA9-4BE7-9BBF-1453FA4F6105}"/>
              </a:ext>
            </a:extLst>
          </p:cNvPr>
          <p:cNvSpPr txBox="1"/>
          <p:nvPr/>
        </p:nvSpPr>
        <p:spPr>
          <a:xfrm>
            <a:off x="3431706" y="999589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2159878"/>
      </p:ext>
    </p:extLst>
  </p:cSld>
  <p:clrMapOvr>
    <a:masterClrMapping/>
  </p:clrMapOvr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2D759410-62D0-4BFF-9F11-C436B7B2DD60}"/>
              </a:ext>
            </a:extLst>
          </p:cNvPr>
          <p:cNvSpPr txBox="1"/>
          <p:nvPr/>
        </p:nvSpPr>
        <p:spPr>
          <a:xfrm>
            <a:off x="1049655" y="457200"/>
            <a:ext cx="3387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Harrington" panose="04040505050A02020702" pitchFamily="82" charset="0"/>
              </a:rPr>
              <a:t>Good Day Starts With Gratitude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7" name="Table 12">
            <a:extLst>
              <a:ext uri="{FF2B5EF4-FFF2-40B4-BE49-F238E27FC236}">
                <a16:creationId xmlns:a16="http://schemas.microsoft.com/office/drawing/2014/main" id="{839E3231-C666-4A58-A958-418596ED0585}"/>
              </a:ext>
            </a:extLst>
          </p:cNvPr>
          <p:cNvGraphicFramePr>
            <a:graphicFrameLocks noGrp="1"/>
          </p:cNvGraphicFramePr>
          <p:nvPr/>
        </p:nvGraphicFramePr>
        <p:xfrm>
          <a:off x="464820" y="1541978"/>
          <a:ext cx="4572000" cy="26098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1076209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12278218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6732798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32496068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3215158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96315028"/>
                  </a:ext>
                </a:extLst>
              </a:tr>
            </a:tbl>
          </a:graphicData>
        </a:graphic>
      </p:graphicFrame>
      <p:sp>
        <p:nvSpPr>
          <p:cNvPr id="25" name="TextBox 24">
            <a:extLst>
              <a:ext uri="{FF2B5EF4-FFF2-40B4-BE49-F238E27FC236}">
                <a16:creationId xmlns:a16="http://schemas.microsoft.com/office/drawing/2014/main" id="{6296740D-096F-4D85-B32B-6C22EFEBDDD7}"/>
              </a:ext>
            </a:extLst>
          </p:cNvPr>
          <p:cNvSpPr txBox="1"/>
          <p:nvPr/>
        </p:nvSpPr>
        <p:spPr>
          <a:xfrm>
            <a:off x="1353006" y="1174015"/>
            <a:ext cx="26057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Thoughts For The Week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B59ECC3-5F87-49F0-B325-CDB35C325F5B}"/>
              </a:ext>
            </a:extLst>
          </p:cNvPr>
          <p:cNvSpPr/>
          <p:nvPr/>
        </p:nvSpPr>
        <p:spPr>
          <a:xfrm>
            <a:off x="464820" y="4206240"/>
            <a:ext cx="4572000" cy="36195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8F99A3E-E8EC-46AB-B914-903229FE2A6C}"/>
              </a:ext>
            </a:extLst>
          </p:cNvPr>
          <p:cNvSpPr txBox="1"/>
          <p:nvPr/>
        </p:nvSpPr>
        <p:spPr>
          <a:xfrm>
            <a:off x="449580" y="4206240"/>
            <a:ext cx="8153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Notes:</a:t>
            </a:r>
            <a:endParaRPr lang="en-GB" dirty="0">
              <a:latin typeface="Harrington" panose="04040505050A020207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0036825"/>
      </p:ext>
    </p:extLst>
  </p:cSld>
  <p:clrMapOvr>
    <a:masterClrMapping/>
  </p:clrMapOvr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F19A1621-B4A9-4A2C-A4E5-ACC2900F640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105" t="11829" r="2105" b="-348"/>
          <a:stretch/>
        </p:blipFill>
        <p:spPr>
          <a:xfrm>
            <a:off x="1549565" y="826532"/>
            <a:ext cx="2387269" cy="1668780"/>
          </a:xfrm>
          <a:prstGeom prst="rect">
            <a:avLst/>
          </a:prstGeom>
          <a:solidFill>
            <a:schemeClr val="bg1">
              <a:alpha val="0"/>
            </a:schemeClr>
          </a:solidFill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2D759410-62D0-4BFF-9F11-C436B7B2DD60}"/>
              </a:ext>
            </a:extLst>
          </p:cNvPr>
          <p:cNvSpPr txBox="1"/>
          <p:nvPr/>
        </p:nvSpPr>
        <p:spPr>
          <a:xfrm>
            <a:off x="1049655" y="457200"/>
            <a:ext cx="3387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Harrington" panose="04040505050A02020702" pitchFamily="82" charset="0"/>
              </a:rPr>
              <a:t>Good Day Starts With Gratitude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2" name="Table 12">
            <a:extLst>
              <a:ext uri="{FF2B5EF4-FFF2-40B4-BE49-F238E27FC236}">
                <a16:creationId xmlns:a16="http://schemas.microsoft.com/office/drawing/2014/main" id="{9D0115E1-891E-4671-8622-79EE5EA19BE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3255526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16" name="TextBox 15">
            <a:extLst>
              <a:ext uri="{FF2B5EF4-FFF2-40B4-BE49-F238E27FC236}">
                <a16:creationId xmlns:a16="http://schemas.microsoft.com/office/drawing/2014/main" id="{AD23EB73-1BBD-4B16-882C-52AEDDDBD62E}"/>
              </a:ext>
            </a:extLst>
          </p:cNvPr>
          <p:cNvSpPr txBox="1"/>
          <p:nvPr/>
        </p:nvSpPr>
        <p:spPr>
          <a:xfrm>
            <a:off x="457200" y="2713137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F282EE2-B3C0-472F-B546-9BD5318E3010}"/>
              </a:ext>
            </a:extLst>
          </p:cNvPr>
          <p:cNvSpPr txBox="1"/>
          <p:nvPr/>
        </p:nvSpPr>
        <p:spPr>
          <a:xfrm>
            <a:off x="3424086" y="2713137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9" name="Table 12">
            <a:extLst>
              <a:ext uri="{FF2B5EF4-FFF2-40B4-BE49-F238E27FC236}">
                <a16:creationId xmlns:a16="http://schemas.microsoft.com/office/drawing/2014/main" id="{6DAC85E2-B2D1-4A71-BC16-6C510396896F}"/>
              </a:ext>
            </a:extLst>
          </p:cNvPr>
          <p:cNvGraphicFramePr>
            <a:graphicFrameLocks noGrp="1"/>
          </p:cNvGraphicFramePr>
          <p:nvPr/>
        </p:nvGraphicFramePr>
        <p:xfrm>
          <a:off x="464820" y="5107068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20" name="TextBox 19">
            <a:extLst>
              <a:ext uri="{FF2B5EF4-FFF2-40B4-BE49-F238E27FC236}">
                <a16:creationId xmlns:a16="http://schemas.microsoft.com/office/drawing/2014/main" id="{48DED448-E99A-4DA0-8440-5418328B1690}"/>
              </a:ext>
            </a:extLst>
          </p:cNvPr>
          <p:cNvSpPr txBox="1"/>
          <p:nvPr/>
        </p:nvSpPr>
        <p:spPr>
          <a:xfrm>
            <a:off x="464820" y="4564679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F453949-EEE4-43C8-BBFE-E9687664E047}"/>
              </a:ext>
            </a:extLst>
          </p:cNvPr>
          <p:cNvSpPr txBox="1"/>
          <p:nvPr/>
        </p:nvSpPr>
        <p:spPr>
          <a:xfrm>
            <a:off x="3431706" y="4564679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22" name="Table 12">
            <a:extLst>
              <a:ext uri="{FF2B5EF4-FFF2-40B4-BE49-F238E27FC236}">
                <a16:creationId xmlns:a16="http://schemas.microsoft.com/office/drawing/2014/main" id="{9DB75E0A-245F-4836-B7E0-B68AB391A9B7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6955691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23" name="TextBox 22">
            <a:extLst>
              <a:ext uri="{FF2B5EF4-FFF2-40B4-BE49-F238E27FC236}">
                <a16:creationId xmlns:a16="http://schemas.microsoft.com/office/drawing/2014/main" id="{EEB0F390-A11A-43C4-92F3-AF5905F720BC}"/>
              </a:ext>
            </a:extLst>
          </p:cNvPr>
          <p:cNvSpPr txBox="1"/>
          <p:nvPr/>
        </p:nvSpPr>
        <p:spPr>
          <a:xfrm>
            <a:off x="457200" y="6413302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52D90A0-F3C9-4E42-A447-43E3D94DF2C5}"/>
              </a:ext>
            </a:extLst>
          </p:cNvPr>
          <p:cNvSpPr txBox="1"/>
          <p:nvPr/>
        </p:nvSpPr>
        <p:spPr>
          <a:xfrm>
            <a:off x="3424086" y="6413302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5843016"/>
      </p:ext>
    </p:extLst>
  </p:cSld>
  <p:clrMapOvr>
    <a:masterClrMapping/>
  </p:clrMapOvr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2D759410-62D0-4BFF-9F11-C436B7B2DD60}"/>
              </a:ext>
            </a:extLst>
          </p:cNvPr>
          <p:cNvSpPr txBox="1"/>
          <p:nvPr/>
        </p:nvSpPr>
        <p:spPr>
          <a:xfrm>
            <a:off x="1049655" y="457200"/>
            <a:ext cx="3387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Harrington" panose="04040505050A02020702" pitchFamily="82" charset="0"/>
              </a:rPr>
              <a:t>Good Day Starts With Gratitude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2" name="Table 12">
            <a:extLst>
              <a:ext uri="{FF2B5EF4-FFF2-40B4-BE49-F238E27FC236}">
                <a16:creationId xmlns:a16="http://schemas.microsoft.com/office/drawing/2014/main" id="{9D0115E1-891E-4671-8622-79EE5EA19BE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3255526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16" name="TextBox 15">
            <a:extLst>
              <a:ext uri="{FF2B5EF4-FFF2-40B4-BE49-F238E27FC236}">
                <a16:creationId xmlns:a16="http://schemas.microsoft.com/office/drawing/2014/main" id="{AD23EB73-1BBD-4B16-882C-52AEDDDBD62E}"/>
              </a:ext>
            </a:extLst>
          </p:cNvPr>
          <p:cNvSpPr txBox="1"/>
          <p:nvPr/>
        </p:nvSpPr>
        <p:spPr>
          <a:xfrm>
            <a:off x="457200" y="2713137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F282EE2-B3C0-472F-B546-9BD5318E3010}"/>
              </a:ext>
            </a:extLst>
          </p:cNvPr>
          <p:cNvSpPr txBox="1"/>
          <p:nvPr/>
        </p:nvSpPr>
        <p:spPr>
          <a:xfrm>
            <a:off x="3424086" y="2713137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9" name="Table 12">
            <a:extLst>
              <a:ext uri="{FF2B5EF4-FFF2-40B4-BE49-F238E27FC236}">
                <a16:creationId xmlns:a16="http://schemas.microsoft.com/office/drawing/2014/main" id="{6DAC85E2-B2D1-4A71-BC16-6C510396896F}"/>
              </a:ext>
            </a:extLst>
          </p:cNvPr>
          <p:cNvGraphicFramePr>
            <a:graphicFrameLocks noGrp="1"/>
          </p:cNvGraphicFramePr>
          <p:nvPr/>
        </p:nvGraphicFramePr>
        <p:xfrm>
          <a:off x="464820" y="5107068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20" name="TextBox 19">
            <a:extLst>
              <a:ext uri="{FF2B5EF4-FFF2-40B4-BE49-F238E27FC236}">
                <a16:creationId xmlns:a16="http://schemas.microsoft.com/office/drawing/2014/main" id="{48DED448-E99A-4DA0-8440-5418328B1690}"/>
              </a:ext>
            </a:extLst>
          </p:cNvPr>
          <p:cNvSpPr txBox="1"/>
          <p:nvPr/>
        </p:nvSpPr>
        <p:spPr>
          <a:xfrm>
            <a:off x="464820" y="4564679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F453949-EEE4-43C8-BBFE-E9687664E047}"/>
              </a:ext>
            </a:extLst>
          </p:cNvPr>
          <p:cNvSpPr txBox="1"/>
          <p:nvPr/>
        </p:nvSpPr>
        <p:spPr>
          <a:xfrm>
            <a:off x="3431706" y="4564679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22" name="Table 12">
            <a:extLst>
              <a:ext uri="{FF2B5EF4-FFF2-40B4-BE49-F238E27FC236}">
                <a16:creationId xmlns:a16="http://schemas.microsoft.com/office/drawing/2014/main" id="{9DB75E0A-245F-4836-B7E0-B68AB391A9B7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6955691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23" name="TextBox 22">
            <a:extLst>
              <a:ext uri="{FF2B5EF4-FFF2-40B4-BE49-F238E27FC236}">
                <a16:creationId xmlns:a16="http://schemas.microsoft.com/office/drawing/2014/main" id="{EEB0F390-A11A-43C4-92F3-AF5905F720BC}"/>
              </a:ext>
            </a:extLst>
          </p:cNvPr>
          <p:cNvSpPr txBox="1"/>
          <p:nvPr/>
        </p:nvSpPr>
        <p:spPr>
          <a:xfrm>
            <a:off x="457200" y="6413302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52D90A0-F3C9-4E42-A447-43E3D94DF2C5}"/>
              </a:ext>
            </a:extLst>
          </p:cNvPr>
          <p:cNvSpPr txBox="1"/>
          <p:nvPr/>
        </p:nvSpPr>
        <p:spPr>
          <a:xfrm>
            <a:off x="3424086" y="6413302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7" name="Table 12">
            <a:extLst>
              <a:ext uri="{FF2B5EF4-FFF2-40B4-BE49-F238E27FC236}">
                <a16:creationId xmlns:a16="http://schemas.microsoft.com/office/drawing/2014/main" id="{839E3231-C666-4A58-A958-418596ED0585}"/>
              </a:ext>
            </a:extLst>
          </p:cNvPr>
          <p:cNvGraphicFramePr>
            <a:graphicFrameLocks noGrp="1"/>
          </p:cNvGraphicFramePr>
          <p:nvPr/>
        </p:nvGraphicFramePr>
        <p:xfrm>
          <a:off x="464820" y="1541978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25" name="TextBox 24">
            <a:extLst>
              <a:ext uri="{FF2B5EF4-FFF2-40B4-BE49-F238E27FC236}">
                <a16:creationId xmlns:a16="http://schemas.microsoft.com/office/drawing/2014/main" id="{6296740D-096F-4D85-B32B-6C22EFEBDDD7}"/>
              </a:ext>
            </a:extLst>
          </p:cNvPr>
          <p:cNvSpPr txBox="1"/>
          <p:nvPr/>
        </p:nvSpPr>
        <p:spPr>
          <a:xfrm>
            <a:off x="464820" y="999589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C137C25-2FA9-4BE7-9BBF-1453FA4F6105}"/>
              </a:ext>
            </a:extLst>
          </p:cNvPr>
          <p:cNvSpPr txBox="1"/>
          <p:nvPr/>
        </p:nvSpPr>
        <p:spPr>
          <a:xfrm>
            <a:off x="3431706" y="999589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4301974"/>
      </p:ext>
    </p:extLst>
  </p:cSld>
  <p:clrMapOvr>
    <a:masterClrMapping/>
  </p:clrMapOvr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2D759410-62D0-4BFF-9F11-C436B7B2DD60}"/>
              </a:ext>
            </a:extLst>
          </p:cNvPr>
          <p:cNvSpPr txBox="1"/>
          <p:nvPr/>
        </p:nvSpPr>
        <p:spPr>
          <a:xfrm>
            <a:off x="1049655" y="457200"/>
            <a:ext cx="3387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Harrington" panose="04040505050A02020702" pitchFamily="82" charset="0"/>
              </a:rPr>
              <a:t>Good Day Starts With Gratitude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7" name="Table 12">
            <a:extLst>
              <a:ext uri="{FF2B5EF4-FFF2-40B4-BE49-F238E27FC236}">
                <a16:creationId xmlns:a16="http://schemas.microsoft.com/office/drawing/2014/main" id="{839E3231-C666-4A58-A958-418596ED0585}"/>
              </a:ext>
            </a:extLst>
          </p:cNvPr>
          <p:cNvGraphicFramePr>
            <a:graphicFrameLocks noGrp="1"/>
          </p:cNvGraphicFramePr>
          <p:nvPr/>
        </p:nvGraphicFramePr>
        <p:xfrm>
          <a:off x="464820" y="1541978"/>
          <a:ext cx="4572000" cy="26098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1076209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12278218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6732798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32496068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3215158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96315028"/>
                  </a:ext>
                </a:extLst>
              </a:tr>
            </a:tbl>
          </a:graphicData>
        </a:graphic>
      </p:graphicFrame>
      <p:sp>
        <p:nvSpPr>
          <p:cNvPr id="25" name="TextBox 24">
            <a:extLst>
              <a:ext uri="{FF2B5EF4-FFF2-40B4-BE49-F238E27FC236}">
                <a16:creationId xmlns:a16="http://schemas.microsoft.com/office/drawing/2014/main" id="{6296740D-096F-4D85-B32B-6C22EFEBDDD7}"/>
              </a:ext>
            </a:extLst>
          </p:cNvPr>
          <p:cNvSpPr txBox="1"/>
          <p:nvPr/>
        </p:nvSpPr>
        <p:spPr>
          <a:xfrm>
            <a:off x="1353006" y="1174015"/>
            <a:ext cx="26057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Thoughts For The Week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B59ECC3-5F87-49F0-B325-CDB35C325F5B}"/>
              </a:ext>
            </a:extLst>
          </p:cNvPr>
          <p:cNvSpPr/>
          <p:nvPr/>
        </p:nvSpPr>
        <p:spPr>
          <a:xfrm>
            <a:off x="464820" y="4206240"/>
            <a:ext cx="4572000" cy="36195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8F99A3E-E8EC-46AB-B914-903229FE2A6C}"/>
              </a:ext>
            </a:extLst>
          </p:cNvPr>
          <p:cNvSpPr txBox="1"/>
          <p:nvPr/>
        </p:nvSpPr>
        <p:spPr>
          <a:xfrm>
            <a:off x="449580" y="4206240"/>
            <a:ext cx="8153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Notes:</a:t>
            </a:r>
            <a:endParaRPr lang="en-GB" dirty="0">
              <a:latin typeface="Harrington" panose="04040505050A020207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5080921"/>
      </p:ext>
    </p:extLst>
  </p:cSld>
  <p:clrMapOvr>
    <a:masterClrMapping/>
  </p:clrMapOvr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F19A1621-B4A9-4A2C-A4E5-ACC2900F640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105" t="11829" r="2105" b="-348"/>
          <a:stretch/>
        </p:blipFill>
        <p:spPr>
          <a:xfrm>
            <a:off x="1549565" y="826532"/>
            <a:ext cx="2387269" cy="1668780"/>
          </a:xfrm>
          <a:prstGeom prst="rect">
            <a:avLst/>
          </a:prstGeom>
          <a:solidFill>
            <a:schemeClr val="bg1">
              <a:alpha val="0"/>
            </a:schemeClr>
          </a:solidFill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2D759410-62D0-4BFF-9F11-C436B7B2DD60}"/>
              </a:ext>
            </a:extLst>
          </p:cNvPr>
          <p:cNvSpPr txBox="1"/>
          <p:nvPr/>
        </p:nvSpPr>
        <p:spPr>
          <a:xfrm>
            <a:off x="1049655" y="457200"/>
            <a:ext cx="3387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Harrington" panose="04040505050A02020702" pitchFamily="82" charset="0"/>
              </a:rPr>
              <a:t>Good Day Starts With Gratitude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2" name="Table 12">
            <a:extLst>
              <a:ext uri="{FF2B5EF4-FFF2-40B4-BE49-F238E27FC236}">
                <a16:creationId xmlns:a16="http://schemas.microsoft.com/office/drawing/2014/main" id="{9D0115E1-891E-4671-8622-79EE5EA19BE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3255526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16" name="TextBox 15">
            <a:extLst>
              <a:ext uri="{FF2B5EF4-FFF2-40B4-BE49-F238E27FC236}">
                <a16:creationId xmlns:a16="http://schemas.microsoft.com/office/drawing/2014/main" id="{AD23EB73-1BBD-4B16-882C-52AEDDDBD62E}"/>
              </a:ext>
            </a:extLst>
          </p:cNvPr>
          <p:cNvSpPr txBox="1"/>
          <p:nvPr/>
        </p:nvSpPr>
        <p:spPr>
          <a:xfrm>
            <a:off x="457200" y="2713137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F282EE2-B3C0-472F-B546-9BD5318E3010}"/>
              </a:ext>
            </a:extLst>
          </p:cNvPr>
          <p:cNvSpPr txBox="1"/>
          <p:nvPr/>
        </p:nvSpPr>
        <p:spPr>
          <a:xfrm>
            <a:off x="3424086" y="2713137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9" name="Table 12">
            <a:extLst>
              <a:ext uri="{FF2B5EF4-FFF2-40B4-BE49-F238E27FC236}">
                <a16:creationId xmlns:a16="http://schemas.microsoft.com/office/drawing/2014/main" id="{6DAC85E2-B2D1-4A71-BC16-6C510396896F}"/>
              </a:ext>
            </a:extLst>
          </p:cNvPr>
          <p:cNvGraphicFramePr>
            <a:graphicFrameLocks noGrp="1"/>
          </p:cNvGraphicFramePr>
          <p:nvPr/>
        </p:nvGraphicFramePr>
        <p:xfrm>
          <a:off x="464820" y="5107068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20" name="TextBox 19">
            <a:extLst>
              <a:ext uri="{FF2B5EF4-FFF2-40B4-BE49-F238E27FC236}">
                <a16:creationId xmlns:a16="http://schemas.microsoft.com/office/drawing/2014/main" id="{48DED448-E99A-4DA0-8440-5418328B1690}"/>
              </a:ext>
            </a:extLst>
          </p:cNvPr>
          <p:cNvSpPr txBox="1"/>
          <p:nvPr/>
        </p:nvSpPr>
        <p:spPr>
          <a:xfrm>
            <a:off x="464820" y="4564679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F453949-EEE4-43C8-BBFE-E9687664E047}"/>
              </a:ext>
            </a:extLst>
          </p:cNvPr>
          <p:cNvSpPr txBox="1"/>
          <p:nvPr/>
        </p:nvSpPr>
        <p:spPr>
          <a:xfrm>
            <a:off x="3431706" y="4564679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22" name="Table 12">
            <a:extLst>
              <a:ext uri="{FF2B5EF4-FFF2-40B4-BE49-F238E27FC236}">
                <a16:creationId xmlns:a16="http://schemas.microsoft.com/office/drawing/2014/main" id="{9DB75E0A-245F-4836-B7E0-B68AB391A9B7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6955691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23" name="TextBox 22">
            <a:extLst>
              <a:ext uri="{FF2B5EF4-FFF2-40B4-BE49-F238E27FC236}">
                <a16:creationId xmlns:a16="http://schemas.microsoft.com/office/drawing/2014/main" id="{EEB0F390-A11A-43C4-92F3-AF5905F720BC}"/>
              </a:ext>
            </a:extLst>
          </p:cNvPr>
          <p:cNvSpPr txBox="1"/>
          <p:nvPr/>
        </p:nvSpPr>
        <p:spPr>
          <a:xfrm>
            <a:off x="457200" y="6413302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52D90A0-F3C9-4E42-A447-43E3D94DF2C5}"/>
              </a:ext>
            </a:extLst>
          </p:cNvPr>
          <p:cNvSpPr txBox="1"/>
          <p:nvPr/>
        </p:nvSpPr>
        <p:spPr>
          <a:xfrm>
            <a:off x="3424086" y="6413302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773742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2D759410-62D0-4BFF-9F11-C436B7B2DD60}"/>
              </a:ext>
            </a:extLst>
          </p:cNvPr>
          <p:cNvSpPr txBox="1"/>
          <p:nvPr/>
        </p:nvSpPr>
        <p:spPr>
          <a:xfrm>
            <a:off x="1049655" y="457200"/>
            <a:ext cx="3387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Harrington" panose="04040505050A02020702" pitchFamily="82" charset="0"/>
              </a:rPr>
              <a:t>Good Day Starts With Gratitude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2" name="Table 12">
            <a:extLst>
              <a:ext uri="{FF2B5EF4-FFF2-40B4-BE49-F238E27FC236}">
                <a16:creationId xmlns:a16="http://schemas.microsoft.com/office/drawing/2014/main" id="{9D0115E1-891E-4671-8622-79EE5EA19BE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3255526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16" name="TextBox 15">
            <a:extLst>
              <a:ext uri="{FF2B5EF4-FFF2-40B4-BE49-F238E27FC236}">
                <a16:creationId xmlns:a16="http://schemas.microsoft.com/office/drawing/2014/main" id="{AD23EB73-1BBD-4B16-882C-52AEDDDBD62E}"/>
              </a:ext>
            </a:extLst>
          </p:cNvPr>
          <p:cNvSpPr txBox="1"/>
          <p:nvPr/>
        </p:nvSpPr>
        <p:spPr>
          <a:xfrm>
            <a:off x="457200" y="2713137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F282EE2-B3C0-472F-B546-9BD5318E3010}"/>
              </a:ext>
            </a:extLst>
          </p:cNvPr>
          <p:cNvSpPr txBox="1"/>
          <p:nvPr/>
        </p:nvSpPr>
        <p:spPr>
          <a:xfrm>
            <a:off x="3424086" y="2713137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9" name="Table 12">
            <a:extLst>
              <a:ext uri="{FF2B5EF4-FFF2-40B4-BE49-F238E27FC236}">
                <a16:creationId xmlns:a16="http://schemas.microsoft.com/office/drawing/2014/main" id="{6DAC85E2-B2D1-4A71-BC16-6C510396896F}"/>
              </a:ext>
            </a:extLst>
          </p:cNvPr>
          <p:cNvGraphicFramePr>
            <a:graphicFrameLocks noGrp="1"/>
          </p:cNvGraphicFramePr>
          <p:nvPr/>
        </p:nvGraphicFramePr>
        <p:xfrm>
          <a:off x="464820" y="5107068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20" name="TextBox 19">
            <a:extLst>
              <a:ext uri="{FF2B5EF4-FFF2-40B4-BE49-F238E27FC236}">
                <a16:creationId xmlns:a16="http://schemas.microsoft.com/office/drawing/2014/main" id="{48DED448-E99A-4DA0-8440-5418328B1690}"/>
              </a:ext>
            </a:extLst>
          </p:cNvPr>
          <p:cNvSpPr txBox="1"/>
          <p:nvPr/>
        </p:nvSpPr>
        <p:spPr>
          <a:xfrm>
            <a:off x="464820" y="4564679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F453949-EEE4-43C8-BBFE-E9687664E047}"/>
              </a:ext>
            </a:extLst>
          </p:cNvPr>
          <p:cNvSpPr txBox="1"/>
          <p:nvPr/>
        </p:nvSpPr>
        <p:spPr>
          <a:xfrm>
            <a:off x="3431706" y="4564679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22" name="Table 12">
            <a:extLst>
              <a:ext uri="{FF2B5EF4-FFF2-40B4-BE49-F238E27FC236}">
                <a16:creationId xmlns:a16="http://schemas.microsoft.com/office/drawing/2014/main" id="{9DB75E0A-245F-4836-B7E0-B68AB391A9B7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6955691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23" name="TextBox 22">
            <a:extLst>
              <a:ext uri="{FF2B5EF4-FFF2-40B4-BE49-F238E27FC236}">
                <a16:creationId xmlns:a16="http://schemas.microsoft.com/office/drawing/2014/main" id="{EEB0F390-A11A-43C4-92F3-AF5905F720BC}"/>
              </a:ext>
            </a:extLst>
          </p:cNvPr>
          <p:cNvSpPr txBox="1"/>
          <p:nvPr/>
        </p:nvSpPr>
        <p:spPr>
          <a:xfrm>
            <a:off x="457200" y="6413302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52D90A0-F3C9-4E42-A447-43E3D94DF2C5}"/>
              </a:ext>
            </a:extLst>
          </p:cNvPr>
          <p:cNvSpPr txBox="1"/>
          <p:nvPr/>
        </p:nvSpPr>
        <p:spPr>
          <a:xfrm>
            <a:off x="3424086" y="6413302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7" name="Table 12">
            <a:extLst>
              <a:ext uri="{FF2B5EF4-FFF2-40B4-BE49-F238E27FC236}">
                <a16:creationId xmlns:a16="http://schemas.microsoft.com/office/drawing/2014/main" id="{839E3231-C666-4A58-A958-418596ED0585}"/>
              </a:ext>
            </a:extLst>
          </p:cNvPr>
          <p:cNvGraphicFramePr>
            <a:graphicFrameLocks noGrp="1"/>
          </p:cNvGraphicFramePr>
          <p:nvPr/>
        </p:nvGraphicFramePr>
        <p:xfrm>
          <a:off x="464820" y="1541978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25" name="TextBox 24">
            <a:extLst>
              <a:ext uri="{FF2B5EF4-FFF2-40B4-BE49-F238E27FC236}">
                <a16:creationId xmlns:a16="http://schemas.microsoft.com/office/drawing/2014/main" id="{6296740D-096F-4D85-B32B-6C22EFEBDDD7}"/>
              </a:ext>
            </a:extLst>
          </p:cNvPr>
          <p:cNvSpPr txBox="1"/>
          <p:nvPr/>
        </p:nvSpPr>
        <p:spPr>
          <a:xfrm>
            <a:off x="464820" y="999589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C137C25-2FA9-4BE7-9BBF-1453FA4F6105}"/>
              </a:ext>
            </a:extLst>
          </p:cNvPr>
          <p:cNvSpPr txBox="1"/>
          <p:nvPr/>
        </p:nvSpPr>
        <p:spPr>
          <a:xfrm>
            <a:off x="3431706" y="999589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8842712"/>
      </p:ext>
    </p:extLst>
  </p:cSld>
  <p:clrMapOvr>
    <a:masterClrMapping/>
  </p:clrMapOvr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2D759410-62D0-4BFF-9F11-C436B7B2DD60}"/>
              </a:ext>
            </a:extLst>
          </p:cNvPr>
          <p:cNvSpPr txBox="1"/>
          <p:nvPr/>
        </p:nvSpPr>
        <p:spPr>
          <a:xfrm>
            <a:off x="1049655" y="457200"/>
            <a:ext cx="3387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Harrington" panose="04040505050A02020702" pitchFamily="82" charset="0"/>
              </a:rPr>
              <a:t>Good Day Starts With Gratitude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2" name="Table 12">
            <a:extLst>
              <a:ext uri="{FF2B5EF4-FFF2-40B4-BE49-F238E27FC236}">
                <a16:creationId xmlns:a16="http://schemas.microsoft.com/office/drawing/2014/main" id="{9D0115E1-891E-4671-8622-79EE5EA19BE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3255526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16" name="TextBox 15">
            <a:extLst>
              <a:ext uri="{FF2B5EF4-FFF2-40B4-BE49-F238E27FC236}">
                <a16:creationId xmlns:a16="http://schemas.microsoft.com/office/drawing/2014/main" id="{AD23EB73-1BBD-4B16-882C-52AEDDDBD62E}"/>
              </a:ext>
            </a:extLst>
          </p:cNvPr>
          <p:cNvSpPr txBox="1"/>
          <p:nvPr/>
        </p:nvSpPr>
        <p:spPr>
          <a:xfrm>
            <a:off x="457200" y="2713137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F282EE2-B3C0-472F-B546-9BD5318E3010}"/>
              </a:ext>
            </a:extLst>
          </p:cNvPr>
          <p:cNvSpPr txBox="1"/>
          <p:nvPr/>
        </p:nvSpPr>
        <p:spPr>
          <a:xfrm>
            <a:off x="3424086" y="2713137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9" name="Table 12">
            <a:extLst>
              <a:ext uri="{FF2B5EF4-FFF2-40B4-BE49-F238E27FC236}">
                <a16:creationId xmlns:a16="http://schemas.microsoft.com/office/drawing/2014/main" id="{6DAC85E2-B2D1-4A71-BC16-6C510396896F}"/>
              </a:ext>
            </a:extLst>
          </p:cNvPr>
          <p:cNvGraphicFramePr>
            <a:graphicFrameLocks noGrp="1"/>
          </p:cNvGraphicFramePr>
          <p:nvPr/>
        </p:nvGraphicFramePr>
        <p:xfrm>
          <a:off x="464820" y="5107068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20" name="TextBox 19">
            <a:extLst>
              <a:ext uri="{FF2B5EF4-FFF2-40B4-BE49-F238E27FC236}">
                <a16:creationId xmlns:a16="http://schemas.microsoft.com/office/drawing/2014/main" id="{48DED448-E99A-4DA0-8440-5418328B1690}"/>
              </a:ext>
            </a:extLst>
          </p:cNvPr>
          <p:cNvSpPr txBox="1"/>
          <p:nvPr/>
        </p:nvSpPr>
        <p:spPr>
          <a:xfrm>
            <a:off x="464820" y="4564679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F453949-EEE4-43C8-BBFE-E9687664E047}"/>
              </a:ext>
            </a:extLst>
          </p:cNvPr>
          <p:cNvSpPr txBox="1"/>
          <p:nvPr/>
        </p:nvSpPr>
        <p:spPr>
          <a:xfrm>
            <a:off x="3431706" y="4564679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22" name="Table 12">
            <a:extLst>
              <a:ext uri="{FF2B5EF4-FFF2-40B4-BE49-F238E27FC236}">
                <a16:creationId xmlns:a16="http://schemas.microsoft.com/office/drawing/2014/main" id="{9DB75E0A-245F-4836-B7E0-B68AB391A9B7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6955691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23" name="TextBox 22">
            <a:extLst>
              <a:ext uri="{FF2B5EF4-FFF2-40B4-BE49-F238E27FC236}">
                <a16:creationId xmlns:a16="http://schemas.microsoft.com/office/drawing/2014/main" id="{EEB0F390-A11A-43C4-92F3-AF5905F720BC}"/>
              </a:ext>
            </a:extLst>
          </p:cNvPr>
          <p:cNvSpPr txBox="1"/>
          <p:nvPr/>
        </p:nvSpPr>
        <p:spPr>
          <a:xfrm>
            <a:off x="457200" y="6413302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52D90A0-F3C9-4E42-A447-43E3D94DF2C5}"/>
              </a:ext>
            </a:extLst>
          </p:cNvPr>
          <p:cNvSpPr txBox="1"/>
          <p:nvPr/>
        </p:nvSpPr>
        <p:spPr>
          <a:xfrm>
            <a:off x="3424086" y="6413302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7" name="Table 12">
            <a:extLst>
              <a:ext uri="{FF2B5EF4-FFF2-40B4-BE49-F238E27FC236}">
                <a16:creationId xmlns:a16="http://schemas.microsoft.com/office/drawing/2014/main" id="{839E3231-C666-4A58-A958-418596ED0585}"/>
              </a:ext>
            </a:extLst>
          </p:cNvPr>
          <p:cNvGraphicFramePr>
            <a:graphicFrameLocks noGrp="1"/>
          </p:cNvGraphicFramePr>
          <p:nvPr/>
        </p:nvGraphicFramePr>
        <p:xfrm>
          <a:off x="464820" y="1541978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25" name="TextBox 24">
            <a:extLst>
              <a:ext uri="{FF2B5EF4-FFF2-40B4-BE49-F238E27FC236}">
                <a16:creationId xmlns:a16="http://schemas.microsoft.com/office/drawing/2014/main" id="{6296740D-096F-4D85-B32B-6C22EFEBDDD7}"/>
              </a:ext>
            </a:extLst>
          </p:cNvPr>
          <p:cNvSpPr txBox="1"/>
          <p:nvPr/>
        </p:nvSpPr>
        <p:spPr>
          <a:xfrm>
            <a:off x="464820" y="999589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C137C25-2FA9-4BE7-9BBF-1453FA4F6105}"/>
              </a:ext>
            </a:extLst>
          </p:cNvPr>
          <p:cNvSpPr txBox="1"/>
          <p:nvPr/>
        </p:nvSpPr>
        <p:spPr>
          <a:xfrm>
            <a:off x="3431706" y="999589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4014829"/>
      </p:ext>
    </p:extLst>
  </p:cSld>
  <p:clrMapOvr>
    <a:masterClrMapping/>
  </p:clrMapOvr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2D759410-62D0-4BFF-9F11-C436B7B2DD60}"/>
              </a:ext>
            </a:extLst>
          </p:cNvPr>
          <p:cNvSpPr txBox="1"/>
          <p:nvPr/>
        </p:nvSpPr>
        <p:spPr>
          <a:xfrm>
            <a:off x="1049655" y="457200"/>
            <a:ext cx="3387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Harrington" panose="04040505050A02020702" pitchFamily="82" charset="0"/>
              </a:rPr>
              <a:t>Good Day Starts With Gratitude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7" name="Table 12">
            <a:extLst>
              <a:ext uri="{FF2B5EF4-FFF2-40B4-BE49-F238E27FC236}">
                <a16:creationId xmlns:a16="http://schemas.microsoft.com/office/drawing/2014/main" id="{839E3231-C666-4A58-A958-418596ED0585}"/>
              </a:ext>
            </a:extLst>
          </p:cNvPr>
          <p:cNvGraphicFramePr>
            <a:graphicFrameLocks noGrp="1"/>
          </p:cNvGraphicFramePr>
          <p:nvPr/>
        </p:nvGraphicFramePr>
        <p:xfrm>
          <a:off x="464820" y="1541978"/>
          <a:ext cx="4572000" cy="26098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1076209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12278218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6732798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32496068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3215158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96315028"/>
                  </a:ext>
                </a:extLst>
              </a:tr>
            </a:tbl>
          </a:graphicData>
        </a:graphic>
      </p:graphicFrame>
      <p:sp>
        <p:nvSpPr>
          <p:cNvPr id="25" name="TextBox 24">
            <a:extLst>
              <a:ext uri="{FF2B5EF4-FFF2-40B4-BE49-F238E27FC236}">
                <a16:creationId xmlns:a16="http://schemas.microsoft.com/office/drawing/2014/main" id="{6296740D-096F-4D85-B32B-6C22EFEBDDD7}"/>
              </a:ext>
            </a:extLst>
          </p:cNvPr>
          <p:cNvSpPr txBox="1"/>
          <p:nvPr/>
        </p:nvSpPr>
        <p:spPr>
          <a:xfrm>
            <a:off x="1353006" y="1174015"/>
            <a:ext cx="26057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Thoughts For The Week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B59ECC3-5F87-49F0-B325-CDB35C325F5B}"/>
              </a:ext>
            </a:extLst>
          </p:cNvPr>
          <p:cNvSpPr/>
          <p:nvPr/>
        </p:nvSpPr>
        <p:spPr>
          <a:xfrm>
            <a:off x="464820" y="4206240"/>
            <a:ext cx="4572000" cy="36195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8F99A3E-E8EC-46AB-B914-903229FE2A6C}"/>
              </a:ext>
            </a:extLst>
          </p:cNvPr>
          <p:cNvSpPr txBox="1"/>
          <p:nvPr/>
        </p:nvSpPr>
        <p:spPr>
          <a:xfrm>
            <a:off x="449580" y="4206240"/>
            <a:ext cx="8153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Notes:</a:t>
            </a:r>
            <a:endParaRPr lang="en-GB" dirty="0">
              <a:latin typeface="Harrington" panose="04040505050A020207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0466655"/>
      </p:ext>
    </p:extLst>
  </p:cSld>
  <p:clrMapOvr>
    <a:masterClrMapping/>
  </p:clrMapOvr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F19A1621-B4A9-4A2C-A4E5-ACC2900F640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105" t="11829" r="2105" b="-348"/>
          <a:stretch/>
        </p:blipFill>
        <p:spPr>
          <a:xfrm>
            <a:off x="1549565" y="826532"/>
            <a:ext cx="2387269" cy="1668780"/>
          </a:xfrm>
          <a:prstGeom prst="rect">
            <a:avLst/>
          </a:prstGeom>
          <a:solidFill>
            <a:schemeClr val="bg1">
              <a:alpha val="0"/>
            </a:schemeClr>
          </a:solidFill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2D759410-62D0-4BFF-9F11-C436B7B2DD60}"/>
              </a:ext>
            </a:extLst>
          </p:cNvPr>
          <p:cNvSpPr txBox="1"/>
          <p:nvPr/>
        </p:nvSpPr>
        <p:spPr>
          <a:xfrm>
            <a:off x="1049655" y="457200"/>
            <a:ext cx="3387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Harrington" panose="04040505050A02020702" pitchFamily="82" charset="0"/>
              </a:rPr>
              <a:t>Good Day Starts With Gratitude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2" name="Table 12">
            <a:extLst>
              <a:ext uri="{FF2B5EF4-FFF2-40B4-BE49-F238E27FC236}">
                <a16:creationId xmlns:a16="http://schemas.microsoft.com/office/drawing/2014/main" id="{9D0115E1-891E-4671-8622-79EE5EA19BE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3255526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16" name="TextBox 15">
            <a:extLst>
              <a:ext uri="{FF2B5EF4-FFF2-40B4-BE49-F238E27FC236}">
                <a16:creationId xmlns:a16="http://schemas.microsoft.com/office/drawing/2014/main" id="{AD23EB73-1BBD-4B16-882C-52AEDDDBD62E}"/>
              </a:ext>
            </a:extLst>
          </p:cNvPr>
          <p:cNvSpPr txBox="1"/>
          <p:nvPr/>
        </p:nvSpPr>
        <p:spPr>
          <a:xfrm>
            <a:off x="457200" y="2713137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F282EE2-B3C0-472F-B546-9BD5318E3010}"/>
              </a:ext>
            </a:extLst>
          </p:cNvPr>
          <p:cNvSpPr txBox="1"/>
          <p:nvPr/>
        </p:nvSpPr>
        <p:spPr>
          <a:xfrm>
            <a:off x="3424086" y="2713137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9" name="Table 12">
            <a:extLst>
              <a:ext uri="{FF2B5EF4-FFF2-40B4-BE49-F238E27FC236}">
                <a16:creationId xmlns:a16="http://schemas.microsoft.com/office/drawing/2014/main" id="{6DAC85E2-B2D1-4A71-BC16-6C510396896F}"/>
              </a:ext>
            </a:extLst>
          </p:cNvPr>
          <p:cNvGraphicFramePr>
            <a:graphicFrameLocks noGrp="1"/>
          </p:cNvGraphicFramePr>
          <p:nvPr/>
        </p:nvGraphicFramePr>
        <p:xfrm>
          <a:off x="464820" y="5107068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20" name="TextBox 19">
            <a:extLst>
              <a:ext uri="{FF2B5EF4-FFF2-40B4-BE49-F238E27FC236}">
                <a16:creationId xmlns:a16="http://schemas.microsoft.com/office/drawing/2014/main" id="{48DED448-E99A-4DA0-8440-5418328B1690}"/>
              </a:ext>
            </a:extLst>
          </p:cNvPr>
          <p:cNvSpPr txBox="1"/>
          <p:nvPr/>
        </p:nvSpPr>
        <p:spPr>
          <a:xfrm>
            <a:off x="464820" y="4564679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F453949-EEE4-43C8-BBFE-E9687664E047}"/>
              </a:ext>
            </a:extLst>
          </p:cNvPr>
          <p:cNvSpPr txBox="1"/>
          <p:nvPr/>
        </p:nvSpPr>
        <p:spPr>
          <a:xfrm>
            <a:off x="3431706" y="4564679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22" name="Table 12">
            <a:extLst>
              <a:ext uri="{FF2B5EF4-FFF2-40B4-BE49-F238E27FC236}">
                <a16:creationId xmlns:a16="http://schemas.microsoft.com/office/drawing/2014/main" id="{9DB75E0A-245F-4836-B7E0-B68AB391A9B7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6955691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23" name="TextBox 22">
            <a:extLst>
              <a:ext uri="{FF2B5EF4-FFF2-40B4-BE49-F238E27FC236}">
                <a16:creationId xmlns:a16="http://schemas.microsoft.com/office/drawing/2014/main" id="{EEB0F390-A11A-43C4-92F3-AF5905F720BC}"/>
              </a:ext>
            </a:extLst>
          </p:cNvPr>
          <p:cNvSpPr txBox="1"/>
          <p:nvPr/>
        </p:nvSpPr>
        <p:spPr>
          <a:xfrm>
            <a:off x="457200" y="6413302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52D90A0-F3C9-4E42-A447-43E3D94DF2C5}"/>
              </a:ext>
            </a:extLst>
          </p:cNvPr>
          <p:cNvSpPr txBox="1"/>
          <p:nvPr/>
        </p:nvSpPr>
        <p:spPr>
          <a:xfrm>
            <a:off x="3424086" y="6413302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7361672"/>
      </p:ext>
    </p:extLst>
  </p:cSld>
  <p:clrMapOvr>
    <a:masterClrMapping/>
  </p:clrMapOvr>
</p:sld>
</file>

<file path=ppt/slides/slide1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2D759410-62D0-4BFF-9F11-C436B7B2DD60}"/>
              </a:ext>
            </a:extLst>
          </p:cNvPr>
          <p:cNvSpPr txBox="1"/>
          <p:nvPr/>
        </p:nvSpPr>
        <p:spPr>
          <a:xfrm>
            <a:off x="1049655" y="457200"/>
            <a:ext cx="3387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Harrington" panose="04040505050A02020702" pitchFamily="82" charset="0"/>
              </a:rPr>
              <a:t>Good Day Starts With Gratitude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2" name="Table 12">
            <a:extLst>
              <a:ext uri="{FF2B5EF4-FFF2-40B4-BE49-F238E27FC236}">
                <a16:creationId xmlns:a16="http://schemas.microsoft.com/office/drawing/2014/main" id="{9D0115E1-891E-4671-8622-79EE5EA19BE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3255526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16" name="TextBox 15">
            <a:extLst>
              <a:ext uri="{FF2B5EF4-FFF2-40B4-BE49-F238E27FC236}">
                <a16:creationId xmlns:a16="http://schemas.microsoft.com/office/drawing/2014/main" id="{AD23EB73-1BBD-4B16-882C-52AEDDDBD62E}"/>
              </a:ext>
            </a:extLst>
          </p:cNvPr>
          <p:cNvSpPr txBox="1"/>
          <p:nvPr/>
        </p:nvSpPr>
        <p:spPr>
          <a:xfrm>
            <a:off x="457200" y="2713137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F282EE2-B3C0-472F-B546-9BD5318E3010}"/>
              </a:ext>
            </a:extLst>
          </p:cNvPr>
          <p:cNvSpPr txBox="1"/>
          <p:nvPr/>
        </p:nvSpPr>
        <p:spPr>
          <a:xfrm>
            <a:off x="3424086" y="2713137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9" name="Table 12">
            <a:extLst>
              <a:ext uri="{FF2B5EF4-FFF2-40B4-BE49-F238E27FC236}">
                <a16:creationId xmlns:a16="http://schemas.microsoft.com/office/drawing/2014/main" id="{6DAC85E2-B2D1-4A71-BC16-6C510396896F}"/>
              </a:ext>
            </a:extLst>
          </p:cNvPr>
          <p:cNvGraphicFramePr>
            <a:graphicFrameLocks noGrp="1"/>
          </p:cNvGraphicFramePr>
          <p:nvPr/>
        </p:nvGraphicFramePr>
        <p:xfrm>
          <a:off x="464820" y="5107068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20" name="TextBox 19">
            <a:extLst>
              <a:ext uri="{FF2B5EF4-FFF2-40B4-BE49-F238E27FC236}">
                <a16:creationId xmlns:a16="http://schemas.microsoft.com/office/drawing/2014/main" id="{48DED448-E99A-4DA0-8440-5418328B1690}"/>
              </a:ext>
            </a:extLst>
          </p:cNvPr>
          <p:cNvSpPr txBox="1"/>
          <p:nvPr/>
        </p:nvSpPr>
        <p:spPr>
          <a:xfrm>
            <a:off x="464820" y="4564679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F453949-EEE4-43C8-BBFE-E9687664E047}"/>
              </a:ext>
            </a:extLst>
          </p:cNvPr>
          <p:cNvSpPr txBox="1"/>
          <p:nvPr/>
        </p:nvSpPr>
        <p:spPr>
          <a:xfrm>
            <a:off x="3431706" y="4564679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22" name="Table 12">
            <a:extLst>
              <a:ext uri="{FF2B5EF4-FFF2-40B4-BE49-F238E27FC236}">
                <a16:creationId xmlns:a16="http://schemas.microsoft.com/office/drawing/2014/main" id="{9DB75E0A-245F-4836-B7E0-B68AB391A9B7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6955691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23" name="TextBox 22">
            <a:extLst>
              <a:ext uri="{FF2B5EF4-FFF2-40B4-BE49-F238E27FC236}">
                <a16:creationId xmlns:a16="http://schemas.microsoft.com/office/drawing/2014/main" id="{EEB0F390-A11A-43C4-92F3-AF5905F720BC}"/>
              </a:ext>
            </a:extLst>
          </p:cNvPr>
          <p:cNvSpPr txBox="1"/>
          <p:nvPr/>
        </p:nvSpPr>
        <p:spPr>
          <a:xfrm>
            <a:off x="457200" y="6413302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52D90A0-F3C9-4E42-A447-43E3D94DF2C5}"/>
              </a:ext>
            </a:extLst>
          </p:cNvPr>
          <p:cNvSpPr txBox="1"/>
          <p:nvPr/>
        </p:nvSpPr>
        <p:spPr>
          <a:xfrm>
            <a:off x="3424086" y="6413302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7" name="Table 12">
            <a:extLst>
              <a:ext uri="{FF2B5EF4-FFF2-40B4-BE49-F238E27FC236}">
                <a16:creationId xmlns:a16="http://schemas.microsoft.com/office/drawing/2014/main" id="{839E3231-C666-4A58-A958-418596ED0585}"/>
              </a:ext>
            </a:extLst>
          </p:cNvPr>
          <p:cNvGraphicFramePr>
            <a:graphicFrameLocks noGrp="1"/>
          </p:cNvGraphicFramePr>
          <p:nvPr/>
        </p:nvGraphicFramePr>
        <p:xfrm>
          <a:off x="464820" y="1541978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25" name="TextBox 24">
            <a:extLst>
              <a:ext uri="{FF2B5EF4-FFF2-40B4-BE49-F238E27FC236}">
                <a16:creationId xmlns:a16="http://schemas.microsoft.com/office/drawing/2014/main" id="{6296740D-096F-4D85-B32B-6C22EFEBDDD7}"/>
              </a:ext>
            </a:extLst>
          </p:cNvPr>
          <p:cNvSpPr txBox="1"/>
          <p:nvPr/>
        </p:nvSpPr>
        <p:spPr>
          <a:xfrm>
            <a:off x="464820" y="999589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C137C25-2FA9-4BE7-9BBF-1453FA4F6105}"/>
              </a:ext>
            </a:extLst>
          </p:cNvPr>
          <p:cNvSpPr txBox="1"/>
          <p:nvPr/>
        </p:nvSpPr>
        <p:spPr>
          <a:xfrm>
            <a:off x="3431706" y="999589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4399540"/>
      </p:ext>
    </p:extLst>
  </p:cSld>
  <p:clrMapOvr>
    <a:masterClrMapping/>
  </p:clrMapOvr>
</p:sld>
</file>

<file path=ppt/slides/slide1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2D759410-62D0-4BFF-9F11-C436B7B2DD60}"/>
              </a:ext>
            </a:extLst>
          </p:cNvPr>
          <p:cNvSpPr txBox="1"/>
          <p:nvPr/>
        </p:nvSpPr>
        <p:spPr>
          <a:xfrm>
            <a:off x="1049655" y="457200"/>
            <a:ext cx="3387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Harrington" panose="04040505050A02020702" pitchFamily="82" charset="0"/>
              </a:rPr>
              <a:t>Good Day Starts With Gratitude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7" name="Table 12">
            <a:extLst>
              <a:ext uri="{FF2B5EF4-FFF2-40B4-BE49-F238E27FC236}">
                <a16:creationId xmlns:a16="http://schemas.microsoft.com/office/drawing/2014/main" id="{839E3231-C666-4A58-A958-418596ED0585}"/>
              </a:ext>
            </a:extLst>
          </p:cNvPr>
          <p:cNvGraphicFramePr>
            <a:graphicFrameLocks noGrp="1"/>
          </p:cNvGraphicFramePr>
          <p:nvPr/>
        </p:nvGraphicFramePr>
        <p:xfrm>
          <a:off x="464820" y="1541978"/>
          <a:ext cx="4572000" cy="26098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1076209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12278218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6732798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32496068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3215158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96315028"/>
                  </a:ext>
                </a:extLst>
              </a:tr>
            </a:tbl>
          </a:graphicData>
        </a:graphic>
      </p:graphicFrame>
      <p:sp>
        <p:nvSpPr>
          <p:cNvPr id="25" name="TextBox 24">
            <a:extLst>
              <a:ext uri="{FF2B5EF4-FFF2-40B4-BE49-F238E27FC236}">
                <a16:creationId xmlns:a16="http://schemas.microsoft.com/office/drawing/2014/main" id="{6296740D-096F-4D85-B32B-6C22EFEBDDD7}"/>
              </a:ext>
            </a:extLst>
          </p:cNvPr>
          <p:cNvSpPr txBox="1"/>
          <p:nvPr/>
        </p:nvSpPr>
        <p:spPr>
          <a:xfrm>
            <a:off x="1353006" y="1174015"/>
            <a:ext cx="26057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Thoughts For The Week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B59ECC3-5F87-49F0-B325-CDB35C325F5B}"/>
              </a:ext>
            </a:extLst>
          </p:cNvPr>
          <p:cNvSpPr/>
          <p:nvPr/>
        </p:nvSpPr>
        <p:spPr>
          <a:xfrm>
            <a:off x="464820" y="4206240"/>
            <a:ext cx="4572000" cy="36195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8F99A3E-E8EC-46AB-B914-903229FE2A6C}"/>
              </a:ext>
            </a:extLst>
          </p:cNvPr>
          <p:cNvSpPr txBox="1"/>
          <p:nvPr/>
        </p:nvSpPr>
        <p:spPr>
          <a:xfrm>
            <a:off x="449580" y="4206240"/>
            <a:ext cx="8153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Notes:</a:t>
            </a:r>
            <a:endParaRPr lang="en-GB" dirty="0">
              <a:latin typeface="Harrington" panose="04040505050A020207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6261433"/>
      </p:ext>
    </p:extLst>
  </p:cSld>
  <p:clrMapOvr>
    <a:masterClrMapping/>
  </p:clrMapOvr>
</p:sld>
</file>

<file path=ppt/slides/slide1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F19A1621-B4A9-4A2C-A4E5-ACC2900F640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105" t="11829" r="2105" b="-348"/>
          <a:stretch/>
        </p:blipFill>
        <p:spPr>
          <a:xfrm>
            <a:off x="1549565" y="826532"/>
            <a:ext cx="2387269" cy="1668780"/>
          </a:xfrm>
          <a:prstGeom prst="rect">
            <a:avLst/>
          </a:prstGeom>
          <a:solidFill>
            <a:schemeClr val="bg1">
              <a:alpha val="0"/>
            </a:schemeClr>
          </a:solidFill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2D759410-62D0-4BFF-9F11-C436B7B2DD60}"/>
              </a:ext>
            </a:extLst>
          </p:cNvPr>
          <p:cNvSpPr txBox="1"/>
          <p:nvPr/>
        </p:nvSpPr>
        <p:spPr>
          <a:xfrm>
            <a:off x="1049655" y="457200"/>
            <a:ext cx="3387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Harrington" panose="04040505050A02020702" pitchFamily="82" charset="0"/>
              </a:rPr>
              <a:t>Good Day Starts With Gratitude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2" name="Table 12">
            <a:extLst>
              <a:ext uri="{FF2B5EF4-FFF2-40B4-BE49-F238E27FC236}">
                <a16:creationId xmlns:a16="http://schemas.microsoft.com/office/drawing/2014/main" id="{9D0115E1-891E-4671-8622-79EE5EA19BE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3255526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16" name="TextBox 15">
            <a:extLst>
              <a:ext uri="{FF2B5EF4-FFF2-40B4-BE49-F238E27FC236}">
                <a16:creationId xmlns:a16="http://schemas.microsoft.com/office/drawing/2014/main" id="{AD23EB73-1BBD-4B16-882C-52AEDDDBD62E}"/>
              </a:ext>
            </a:extLst>
          </p:cNvPr>
          <p:cNvSpPr txBox="1"/>
          <p:nvPr/>
        </p:nvSpPr>
        <p:spPr>
          <a:xfrm>
            <a:off x="457200" y="2713137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F282EE2-B3C0-472F-B546-9BD5318E3010}"/>
              </a:ext>
            </a:extLst>
          </p:cNvPr>
          <p:cNvSpPr txBox="1"/>
          <p:nvPr/>
        </p:nvSpPr>
        <p:spPr>
          <a:xfrm>
            <a:off x="3424086" y="2713137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9" name="Table 12">
            <a:extLst>
              <a:ext uri="{FF2B5EF4-FFF2-40B4-BE49-F238E27FC236}">
                <a16:creationId xmlns:a16="http://schemas.microsoft.com/office/drawing/2014/main" id="{6DAC85E2-B2D1-4A71-BC16-6C510396896F}"/>
              </a:ext>
            </a:extLst>
          </p:cNvPr>
          <p:cNvGraphicFramePr>
            <a:graphicFrameLocks noGrp="1"/>
          </p:cNvGraphicFramePr>
          <p:nvPr/>
        </p:nvGraphicFramePr>
        <p:xfrm>
          <a:off x="464820" y="5107068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20" name="TextBox 19">
            <a:extLst>
              <a:ext uri="{FF2B5EF4-FFF2-40B4-BE49-F238E27FC236}">
                <a16:creationId xmlns:a16="http://schemas.microsoft.com/office/drawing/2014/main" id="{48DED448-E99A-4DA0-8440-5418328B1690}"/>
              </a:ext>
            </a:extLst>
          </p:cNvPr>
          <p:cNvSpPr txBox="1"/>
          <p:nvPr/>
        </p:nvSpPr>
        <p:spPr>
          <a:xfrm>
            <a:off x="464820" y="4564679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F453949-EEE4-43C8-BBFE-E9687664E047}"/>
              </a:ext>
            </a:extLst>
          </p:cNvPr>
          <p:cNvSpPr txBox="1"/>
          <p:nvPr/>
        </p:nvSpPr>
        <p:spPr>
          <a:xfrm>
            <a:off x="3431706" y="4564679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22" name="Table 12">
            <a:extLst>
              <a:ext uri="{FF2B5EF4-FFF2-40B4-BE49-F238E27FC236}">
                <a16:creationId xmlns:a16="http://schemas.microsoft.com/office/drawing/2014/main" id="{9DB75E0A-245F-4836-B7E0-B68AB391A9B7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6955691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23" name="TextBox 22">
            <a:extLst>
              <a:ext uri="{FF2B5EF4-FFF2-40B4-BE49-F238E27FC236}">
                <a16:creationId xmlns:a16="http://schemas.microsoft.com/office/drawing/2014/main" id="{EEB0F390-A11A-43C4-92F3-AF5905F720BC}"/>
              </a:ext>
            </a:extLst>
          </p:cNvPr>
          <p:cNvSpPr txBox="1"/>
          <p:nvPr/>
        </p:nvSpPr>
        <p:spPr>
          <a:xfrm>
            <a:off x="457200" y="6413302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52D90A0-F3C9-4E42-A447-43E3D94DF2C5}"/>
              </a:ext>
            </a:extLst>
          </p:cNvPr>
          <p:cNvSpPr txBox="1"/>
          <p:nvPr/>
        </p:nvSpPr>
        <p:spPr>
          <a:xfrm>
            <a:off x="3424086" y="6413302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5249668"/>
      </p:ext>
    </p:extLst>
  </p:cSld>
  <p:clrMapOvr>
    <a:masterClrMapping/>
  </p:clrMapOvr>
</p:sld>
</file>

<file path=ppt/slides/slide1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2D759410-62D0-4BFF-9F11-C436B7B2DD60}"/>
              </a:ext>
            </a:extLst>
          </p:cNvPr>
          <p:cNvSpPr txBox="1"/>
          <p:nvPr/>
        </p:nvSpPr>
        <p:spPr>
          <a:xfrm>
            <a:off x="1049655" y="457200"/>
            <a:ext cx="3387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Harrington" panose="04040505050A02020702" pitchFamily="82" charset="0"/>
              </a:rPr>
              <a:t>Good Day Starts With Gratitude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2" name="Table 12">
            <a:extLst>
              <a:ext uri="{FF2B5EF4-FFF2-40B4-BE49-F238E27FC236}">
                <a16:creationId xmlns:a16="http://schemas.microsoft.com/office/drawing/2014/main" id="{9D0115E1-891E-4671-8622-79EE5EA19BE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3255526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16" name="TextBox 15">
            <a:extLst>
              <a:ext uri="{FF2B5EF4-FFF2-40B4-BE49-F238E27FC236}">
                <a16:creationId xmlns:a16="http://schemas.microsoft.com/office/drawing/2014/main" id="{AD23EB73-1BBD-4B16-882C-52AEDDDBD62E}"/>
              </a:ext>
            </a:extLst>
          </p:cNvPr>
          <p:cNvSpPr txBox="1"/>
          <p:nvPr/>
        </p:nvSpPr>
        <p:spPr>
          <a:xfrm>
            <a:off x="457200" y="2713137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F282EE2-B3C0-472F-B546-9BD5318E3010}"/>
              </a:ext>
            </a:extLst>
          </p:cNvPr>
          <p:cNvSpPr txBox="1"/>
          <p:nvPr/>
        </p:nvSpPr>
        <p:spPr>
          <a:xfrm>
            <a:off x="3424086" y="2713137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9" name="Table 12">
            <a:extLst>
              <a:ext uri="{FF2B5EF4-FFF2-40B4-BE49-F238E27FC236}">
                <a16:creationId xmlns:a16="http://schemas.microsoft.com/office/drawing/2014/main" id="{6DAC85E2-B2D1-4A71-BC16-6C510396896F}"/>
              </a:ext>
            </a:extLst>
          </p:cNvPr>
          <p:cNvGraphicFramePr>
            <a:graphicFrameLocks noGrp="1"/>
          </p:cNvGraphicFramePr>
          <p:nvPr/>
        </p:nvGraphicFramePr>
        <p:xfrm>
          <a:off x="464820" y="5107068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20" name="TextBox 19">
            <a:extLst>
              <a:ext uri="{FF2B5EF4-FFF2-40B4-BE49-F238E27FC236}">
                <a16:creationId xmlns:a16="http://schemas.microsoft.com/office/drawing/2014/main" id="{48DED448-E99A-4DA0-8440-5418328B1690}"/>
              </a:ext>
            </a:extLst>
          </p:cNvPr>
          <p:cNvSpPr txBox="1"/>
          <p:nvPr/>
        </p:nvSpPr>
        <p:spPr>
          <a:xfrm>
            <a:off x="464820" y="4564679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F453949-EEE4-43C8-BBFE-E9687664E047}"/>
              </a:ext>
            </a:extLst>
          </p:cNvPr>
          <p:cNvSpPr txBox="1"/>
          <p:nvPr/>
        </p:nvSpPr>
        <p:spPr>
          <a:xfrm>
            <a:off x="3431706" y="4564679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22" name="Table 12">
            <a:extLst>
              <a:ext uri="{FF2B5EF4-FFF2-40B4-BE49-F238E27FC236}">
                <a16:creationId xmlns:a16="http://schemas.microsoft.com/office/drawing/2014/main" id="{9DB75E0A-245F-4836-B7E0-B68AB391A9B7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6955691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23" name="TextBox 22">
            <a:extLst>
              <a:ext uri="{FF2B5EF4-FFF2-40B4-BE49-F238E27FC236}">
                <a16:creationId xmlns:a16="http://schemas.microsoft.com/office/drawing/2014/main" id="{EEB0F390-A11A-43C4-92F3-AF5905F720BC}"/>
              </a:ext>
            </a:extLst>
          </p:cNvPr>
          <p:cNvSpPr txBox="1"/>
          <p:nvPr/>
        </p:nvSpPr>
        <p:spPr>
          <a:xfrm>
            <a:off x="457200" y="6413302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52D90A0-F3C9-4E42-A447-43E3D94DF2C5}"/>
              </a:ext>
            </a:extLst>
          </p:cNvPr>
          <p:cNvSpPr txBox="1"/>
          <p:nvPr/>
        </p:nvSpPr>
        <p:spPr>
          <a:xfrm>
            <a:off x="3424086" y="6413302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7" name="Table 12">
            <a:extLst>
              <a:ext uri="{FF2B5EF4-FFF2-40B4-BE49-F238E27FC236}">
                <a16:creationId xmlns:a16="http://schemas.microsoft.com/office/drawing/2014/main" id="{839E3231-C666-4A58-A958-418596ED0585}"/>
              </a:ext>
            </a:extLst>
          </p:cNvPr>
          <p:cNvGraphicFramePr>
            <a:graphicFrameLocks noGrp="1"/>
          </p:cNvGraphicFramePr>
          <p:nvPr/>
        </p:nvGraphicFramePr>
        <p:xfrm>
          <a:off x="464820" y="1541978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25" name="TextBox 24">
            <a:extLst>
              <a:ext uri="{FF2B5EF4-FFF2-40B4-BE49-F238E27FC236}">
                <a16:creationId xmlns:a16="http://schemas.microsoft.com/office/drawing/2014/main" id="{6296740D-096F-4D85-B32B-6C22EFEBDDD7}"/>
              </a:ext>
            </a:extLst>
          </p:cNvPr>
          <p:cNvSpPr txBox="1"/>
          <p:nvPr/>
        </p:nvSpPr>
        <p:spPr>
          <a:xfrm>
            <a:off x="464820" y="999589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C137C25-2FA9-4BE7-9BBF-1453FA4F6105}"/>
              </a:ext>
            </a:extLst>
          </p:cNvPr>
          <p:cNvSpPr txBox="1"/>
          <p:nvPr/>
        </p:nvSpPr>
        <p:spPr>
          <a:xfrm>
            <a:off x="3431706" y="999589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2978668"/>
      </p:ext>
    </p:extLst>
  </p:cSld>
  <p:clrMapOvr>
    <a:masterClrMapping/>
  </p:clrMapOvr>
</p:sld>
</file>

<file path=ppt/slides/slide1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2D759410-62D0-4BFF-9F11-C436B7B2DD60}"/>
              </a:ext>
            </a:extLst>
          </p:cNvPr>
          <p:cNvSpPr txBox="1"/>
          <p:nvPr/>
        </p:nvSpPr>
        <p:spPr>
          <a:xfrm>
            <a:off x="1049655" y="457200"/>
            <a:ext cx="3387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Harrington" panose="04040505050A02020702" pitchFamily="82" charset="0"/>
              </a:rPr>
              <a:t>Good Day Starts With Gratitude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7" name="Table 12">
            <a:extLst>
              <a:ext uri="{FF2B5EF4-FFF2-40B4-BE49-F238E27FC236}">
                <a16:creationId xmlns:a16="http://schemas.microsoft.com/office/drawing/2014/main" id="{839E3231-C666-4A58-A958-418596ED0585}"/>
              </a:ext>
            </a:extLst>
          </p:cNvPr>
          <p:cNvGraphicFramePr>
            <a:graphicFrameLocks noGrp="1"/>
          </p:cNvGraphicFramePr>
          <p:nvPr/>
        </p:nvGraphicFramePr>
        <p:xfrm>
          <a:off x="464820" y="1541978"/>
          <a:ext cx="4572000" cy="26098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1076209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12278218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6732798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32496068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3215158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96315028"/>
                  </a:ext>
                </a:extLst>
              </a:tr>
            </a:tbl>
          </a:graphicData>
        </a:graphic>
      </p:graphicFrame>
      <p:sp>
        <p:nvSpPr>
          <p:cNvPr id="25" name="TextBox 24">
            <a:extLst>
              <a:ext uri="{FF2B5EF4-FFF2-40B4-BE49-F238E27FC236}">
                <a16:creationId xmlns:a16="http://schemas.microsoft.com/office/drawing/2014/main" id="{6296740D-096F-4D85-B32B-6C22EFEBDDD7}"/>
              </a:ext>
            </a:extLst>
          </p:cNvPr>
          <p:cNvSpPr txBox="1"/>
          <p:nvPr/>
        </p:nvSpPr>
        <p:spPr>
          <a:xfrm>
            <a:off x="1353006" y="1174015"/>
            <a:ext cx="26057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Thoughts For The Week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B59ECC3-5F87-49F0-B325-CDB35C325F5B}"/>
              </a:ext>
            </a:extLst>
          </p:cNvPr>
          <p:cNvSpPr/>
          <p:nvPr/>
        </p:nvSpPr>
        <p:spPr>
          <a:xfrm>
            <a:off x="464820" y="4206240"/>
            <a:ext cx="4572000" cy="36195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8F99A3E-E8EC-46AB-B914-903229FE2A6C}"/>
              </a:ext>
            </a:extLst>
          </p:cNvPr>
          <p:cNvSpPr txBox="1"/>
          <p:nvPr/>
        </p:nvSpPr>
        <p:spPr>
          <a:xfrm>
            <a:off x="449580" y="4206240"/>
            <a:ext cx="8153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Notes:</a:t>
            </a:r>
            <a:endParaRPr lang="en-GB" dirty="0">
              <a:latin typeface="Harrington" panose="04040505050A020207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9605049"/>
      </p:ext>
    </p:extLst>
  </p:cSld>
  <p:clrMapOvr>
    <a:masterClrMapping/>
  </p:clrMapOvr>
</p:sld>
</file>

<file path=ppt/slides/slide1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F19A1621-B4A9-4A2C-A4E5-ACC2900F640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105" t="11829" r="2105" b="-348"/>
          <a:stretch/>
        </p:blipFill>
        <p:spPr>
          <a:xfrm>
            <a:off x="1549565" y="826532"/>
            <a:ext cx="2387269" cy="1668780"/>
          </a:xfrm>
          <a:prstGeom prst="rect">
            <a:avLst/>
          </a:prstGeom>
          <a:solidFill>
            <a:schemeClr val="bg1">
              <a:alpha val="0"/>
            </a:schemeClr>
          </a:solidFill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2D759410-62D0-4BFF-9F11-C436B7B2DD60}"/>
              </a:ext>
            </a:extLst>
          </p:cNvPr>
          <p:cNvSpPr txBox="1"/>
          <p:nvPr/>
        </p:nvSpPr>
        <p:spPr>
          <a:xfrm>
            <a:off x="1049655" y="457200"/>
            <a:ext cx="3387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Harrington" panose="04040505050A02020702" pitchFamily="82" charset="0"/>
              </a:rPr>
              <a:t>Good Day Starts With Gratitude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2" name="Table 12">
            <a:extLst>
              <a:ext uri="{FF2B5EF4-FFF2-40B4-BE49-F238E27FC236}">
                <a16:creationId xmlns:a16="http://schemas.microsoft.com/office/drawing/2014/main" id="{9D0115E1-891E-4671-8622-79EE5EA19BE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3255526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16" name="TextBox 15">
            <a:extLst>
              <a:ext uri="{FF2B5EF4-FFF2-40B4-BE49-F238E27FC236}">
                <a16:creationId xmlns:a16="http://schemas.microsoft.com/office/drawing/2014/main" id="{AD23EB73-1BBD-4B16-882C-52AEDDDBD62E}"/>
              </a:ext>
            </a:extLst>
          </p:cNvPr>
          <p:cNvSpPr txBox="1"/>
          <p:nvPr/>
        </p:nvSpPr>
        <p:spPr>
          <a:xfrm>
            <a:off x="457200" y="2713137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F282EE2-B3C0-472F-B546-9BD5318E3010}"/>
              </a:ext>
            </a:extLst>
          </p:cNvPr>
          <p:cNvSpPr txBox="1"/>
          <p:nvPr/>
        </p:nvSpPr>
        <p:spPr>
          <a:xfrm>
            <a:off x="3424086" y="2713137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9" name="Table 12">
            <a:extLst>
              <a:ext uri="{FF2B5EF4-FFF2-40B4-BE49-F238E27FC236}">
                <a16:creationId xmlns:a16="http://schemas.microsoft.com/office/drawing/2014/main" id="{6DAC85E2-B2D1-4A71-BC16-6C510396896F}"/>
              </a:ext>
            </a:extLst>
          </p:cNvPr>
          <p:cNvGraphicFramePr>
            <a:graphicFrameLocks noGrp="1"/>
          </p:cNvGraphicFramePr>
          <p:nvPr/>
        </p:nvGraphicFramePr>
        <p:xfrm>
          <a:off x="464820" y="5107068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20" name="TextBox 19">
            <a:extLst>
              <a:ext uri="{FF2B5EF4-FFF2-40B4-BE49-F238E27FC236}">
                <a16:creationId xmlns:a16="http://schemas.microsoft.com/office/drawing/2014/main" id="{48DED448-E99A-4DA0-8440-5418328B1690}"/>
              </a:ext>
            </a:extLst>
          </p:cNvPr>
          <p:cNvSpPr txBox="1"/>
          <p:nvPr/>
        </p:nvSpPr>
        <p:spPr>
          <a:xfrm>
            <a:off x="464820" y="4564679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F453949-EEE4-43C8-BBFE-E9687664E047}"/>
              </a:ext>
            </a:extLst>
          </p:cNvPr>
          <p:cNvSpPr txBox="1"/>
          <p:nvPr/>
        </p:nvSpPr>
        <p:spPr>
          <a:xfrm>
            <a:off x="3431706" y="4564679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22" name="Table 12">
            <a:extLst>
              <a:ext uri="{FF2B5EF4-FFF2-40B4-BE49-F238E27FC236}">
                <a16:creationId xmlns:a16="http://schemas.microsoft.com/office/drawing/2014/main" id="{9DB75E0A-245F-4836-B7E0-B68AB391A9B7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6955691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23" name="TextBox 22">
            <a:extLst>
              <a:ext uri="{FF2B5EF4-FFF2-40B4-BE49-F238E27FC236}">
                <a16:creationId xmlns:a16="http://schemas.microsoft.com/office/drawing/2014/main" id="{EEB0F390-A11A-43C4-92F3-AF5905F720BC}"/>
              </a:ext>
            </a:extLst>
          </p:cNvPr>
          <p:cNvSpPr txBox="1"/>
          <p:nvPr/>
        </p:nvSpPr>
        <p:spPr>
          <a:xfrm>
            <a:off x="457200" y="6413302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52D90A0-F3C9-4E42-A447-43E3D94DF2C5}"/>
              </a:ext>
            </a:extLst>
          </p:cNvPr>
          <p:cNvSpPr txBox="1"/>
          <p:nvPr/>
        </p:nvSpPr>
        <p:spPr>
          <a:xfrm>
            <a:off x="3424086" y="6413302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4547221"/>
      </p:ext>
    </p:extLst>
  </p:cSld>
  <p:clrMapOvr>
    <a:masterClrMapping/>
  </p:clrMapOvr>
</p:sld>
</file>

<file path=ppt/slides/slide1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2D759410-62D0-4BFF-9F11-C436B7B2DD60}"/>
              </a:ext>
            </a:extLst>
          </p:cNvPr>
          <p:cNvSpPr txBox="1"/>
          <p:nvPr/>
        </p:nvSpPr>
        <p:spPr>
          <a:xfrm>
            <a:off x="1049655" y="457200"/>
            <a:ext cx="3387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Harrington" panose="04040505050A02020702" pitchFamily="82" charset="0"/>
              </a:rPr>
              <a:t>Good Day Starts With Gratitude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2" name="Table 12">
            <a:extLst>
              <a:ext uri="{FF2B5EF4-FFF2-40B4-BE49-F238E27FC236}">
                <a16:creationId xmlns:a16="http://schemas.microsoft.com/office/drawing/2014/main" id="{9D0115E1-891E-4671-8622-79EE5EA19BE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3255526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16" name="TextBox 15">
            <a:extLst>
              <a:ext uri="{FF2B5EF4-FFF2-40B4-BE49-F238E27FC236}">
                <a16:creationId xmlns:a16="http://schemas.microsoft.com/office/drawing/2014/main" id="{AD23EB73-1BBD-4B16-882C-52AEDDDBD62E}"/>
              </a:ext>
            </a:extLst>
          </p:cNvPr>
          <p:cNvSpPr txBox="1"/>
          <p:nvPr/>
        </p:nvSpPr>
        <p:spPr>
          <a:xfrm>
            <a:off x="457200" y="2713137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F282EE2-B3C0-472F-B546-9BD5318E3010}"/>
              </a:ext>
            </a:extLst>
          </p:cNvPr>
          <p:cNvSpPr txBox="1"/>
          <p:nvPr/>
        </p:nvSpPr>
        <p:spPr>
          <a:xfrm>
            <a:off x="3424086" y="2713137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9" name="Table 12">
            <a:extLst>
              <a:ext uri="{FF2B5EF4-FFF2-40B4-BE49-F238E27FC236}">
                <a16:creationId xmlns:a16="http://schemas.microsoft.com/office/drawing/2014/main" id="{6DAC85E2-B2D1-4A71-BC16-6C510396896F}"/>
              </a:ext>
            </a:extLst>
          </p:cNvPr>
          <p:cNvGraphicFramePr>
            <a:graphicFrameLocks noGrp="1"/>
          </p:cNvGraphicFramePr>
          <p:nvPr/>
        </p:nvGraphicFramePr>
        <p:xfrm>
          <a:off x="464820" y="5107068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20" name="TextBox 19">
            <a:extLst>
              <a:ext uri="{FF2B5EF4-FFF2-40B4-BE49-F238E27FC236}">
                <a16:creationId xmlns:a16="http://schemas.microsoft.com/office/drawing/2014/main" id="{48DED448-E99A-4DA0-8440-5418328B1690}"/>
              </a:ext>
            </a:extLst>
          </p:cNvPr>
          <p:cNvSpPr txBox="1"/>
          <p:nvPr/>
        </p:nvSpPr>
        <p:spPr>
          <a:xfrm>
            <a:off x="464820" y="4564679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F453949-EEE4-43C8-BBFE-E9687664E047}"/>
              </a:ext>
            </a:extLst>
          </p:cNvPr>
          <p:cNvSpPr txBox="1"/>
          <p:nvPr/>
        </p:nvSpPr>
        <p:spPr>
          <a:xfrm>
            <a:off x="3431706" y="4564679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22" name="Table 12">
            <a:extLst>
              <a:ext uri="{FF2B5EF4-FFF2-40B4-BE49-F238E27FC236}">
                <a16:creationId xmlns:a16="http://schemas.microsoft.com/office/drawing/2014/main" id="{9DB75E0A-245F-4836-B7E0-B68AB391A9B7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6955691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23" name="TextBox 22">
            <a:extLst>
              <a:ext uri="{FF2B5EF4-FFF2-40B4-BE49-F238E27FC236}">
                <a16:creationId xmlns:a16="http://schemas.microsoft.com/office/drawing/2014/main" id="{EEB0F390-A11A-43C4-92F3-AF5905F720BC}"/>
              </a:ext>
            </a:extLst>
          </p:cNvPr>
          <p:cNvSpPr txBox="1"/>
          <p:nvPr/>
        </p:nvSpPr>
        <p:spPr>
          <a:xfrm>
            <a:off x="457200" y="6413302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52D90A0-F3C9-4E42-A447-43E3D94DF2C5}"/>
              </a:ext>
            </a:extLst>
          </p:cNvPr>
          <p:cNvSpPr txBox="1"/>
          <p:nvPr/>
        </p:nvSpPr>
        <p:spPr>
          <a:xfrm>
            <a:off x="3424086" y="6413302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7" name="Table 12">
            <a:extLst>
              <a:ext uri="{FF2B5EF4-FFF2-40B4-BE49-F238E27FC236}">
                <a16:creationId xmlns:a16="http://schemas.microsoft.com/office/drawing/2014/main" id="{839E3231-C666-4A58-A958-418596ED0585}"/>
              </a:ext>
            </a:extLst>
          </p:cNvPr>
          <p:cNvGraphicFramePr>
            <a:graphicFrameLocks noGrp="1"/>
          </p:cNvGraphicFramePr>
          <p:nvPr/>
        </p:nvGraphicFramePr>
        <p:xfrm>
          <a:off x="464820" y="1541978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25" name="TextBox 24">
            <a:extLst>
              <a:ext uri="{FF2B5EF4-FFF2-40B4-BE49-F238E27FC236}">
                <a16:creationId xmlns:a16="http://schemas.microsoft.com/office/drawing/2014/main" id="{6296740D-096F-4D85-B32B-6C22EFEBDDD7}"/>
              </a:ext>
            </a:extLst>
          </p:cNvPr>
          <p:cNvSpPr txBox="1"/>
          <p:nvPr/>
        </p:nvSpPr>
        <p:spPr>
          <a:xfrm>
            <a:off x="464820" y="999589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C137C25-2FA9-4BE7-9BBF-1453FA4F6105}"/>
              </a:ext>
            </a:extLst>
          </p:cNvPr>
          <p:cNvSpPr txBox="1"/>
          <p:nvPr/>
        </p:nvSpPr>
        <p:spPr>
          <a:xfrm>
            <a:off x="3431706" y="999589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462054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2D759410-62D0-4BFF-9F11-C436B7B2DD60}"/>
              </a:ext>
            </a:extLst>
          </p:cNvPr>
          <p:cNvSpPr txBox="1"/>
          <p:nvPr/>
        </p:nvSpPr>
        <p:spPr>
          <a:xfrm>
            <a:off x="1049655" y="457200"/>
            <a:ext cx="3387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Harrington" panose="04040505050A02020702" pitchFamily="82" charset="0"/>
              </a:rPr>
              <a:t>Good Day Starts With Gratitude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7" name="Table 12">
            <a:extLst>
              <a:ext uri="{FF2B5EF4-FFF2-40B4-BE49-F238E27FC236}">
                <a16:creationId xmlns:a16="http://schemas.microsoft.com/office/drawing/2014/main" id="{839E3231-C666-4A58-A958-418596ED0585}"/>
              </a:ext>
            </a:extLst>
          </p:cNvPr>
          <p:cNvGraphicFramePr>
            <a:graphicFrameLocks noGrp="1"/>
          </p:cNvGraphicFramePr>
          <p:nvPr/>
        </p:nvGraphicFramePr>
        <p:xfrm>
          <a:off x="464820" y="1541978"/>
          <a:ext cx="4572000" cy="26098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1076209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12278218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6732798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32496068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3215158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96315028"/>
                  </a:ext>
                </a:extLst>
              </a:tr>
            </a:tbl>
          </a:graphicData>
        </a:graphic>
      </p:graphicFrame>
      <p:sp>
        <p:nvSpPr>
          <p:cNvPr id="25" name="TextBox 24">
            <a:extLst>
              <a:ext uri="{FF2B5EF4-FFF2-40B4-BE49-F238E27FC236}">
                <a16:creationId xmlns:a16="http://schemas.microsoft.com/office/drawing/2014/main" id="{6296740D-096F-4D85-B32B-6C22EFEBDDD7}"/>
              </a:ext>
            </a:extLst>
          </p:cNvPr>
          <p:cNvSpPr txBox="1"/>
          <p:nvPr/>
        </p:nvSpPr>
        <p:spPr>
          <a:xfrm>
            <a:off x="1353006" y="1174015"/>
            <a:ext cx="26057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Thoughts For The Week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B59ECC3-5F87-49F0-B325-CDB35C325F5B}"/>
              </a:ext>
            </a:extLst>
          </p:cNvPr>
          <p:cNvSpPr/>
          <p:nvPr/>
        </p:nvSpPr>
        <p:spPr>
          <a:xfrm>
            <a:off x="464820" y="4206240"/>
            <a:ext cx="4572000" cy="36195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8F99A3E-E8EC-46AB-B914-903229FE2A6C}"/>
              </a:ext>
            </a:extLst>
          </p:cNvPr>
          <p:cNvSpPr txBox="1"/>
          <p:nvPr/>
        </p:nvSpPr>
        <p:spPr>
          <a:xfrm>
            <a:off x="449580" y="4206240"/>
            <a:ext cx="8153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Notes:</a:t>
            </a:r>
            <a:endParaRPr lang="en-GB" dirty="0">
              <a:latin typeface="Harrington" panose="04040505050A020207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6479601"/>
      </p:ext>
    </p:extLst>
  </p:cSld>
  <p:clrMapOvr>
    <a:masterClrMapping/>
  </p:clrMapOvr>
</p:sld>
</file>

<file path=ppt/slides/slide1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2D759410-62D0-4BFF-9F11-C436B7B2DD60}"/>
              </a:ext>
            </a:extLst>
          </p:cNvPr>
          <p:cNvSpPr txBox="1"/>
          <p:nvPr/>
        </p:nvSpPr>
        <p:spPr>
          <a:xfrm>
            <a:off x="1049655" y="457200"/>
            <a:ext cx="3387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Harrington" panose="04040505050A02020702" pitchFamily="82" charset="0"/>
              </a:rPr>
              <a:t>Good Day Starts With Gratitude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7" name="Table 12">
            <a:extLst>
              <a:ext uri="{FF2B5EF4-FFF2-40B4-BE49-F238E27FC236}">
                <a16:creationId xmlns:a16="http://schemas.microsoft.com/office/drawing/2014/main" id="{839E3231-C666-4A58-A958-418596ED0585}"/>
              </a:ext>
            </a:extLst>
          </p:cNvPr>
          <p:cNvGraphicFramePr>
            <a:graphicFrameLocks noGrp="1"/>
          </p:cNvGraphicFramePr>
          <p:nvPr/>
        </p:nvGraphicFramePr>
        <p:xfrm>
          <a:off x="464820" y="1541978"/>
          <a:ext cx="4572000" cy="26098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1076209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12278218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6732798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32496068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3215158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96315028"/>
                  </a:ext>
                </a:extLst>
              </a:tr>
            </a:tbl>
          </a:graphicData>
        </a:graphic>
      </p:graphicFrame>
      <p:sp>
        <p:nvSpPr>
          <p:cNvPr id="25" name="TextBox 24">
            <a:extLst>
              <a:ext uri="{FF2B5EF4-FFF2-40B4-BE49-F238E27FC236}">
                <a16:creationId xmlns:a16="http://schemas.microsoft.com/office/drawing/2014/main" id="{6296740D-096F-4D85-B32B-6C22EFEBDDD7}"/>
              </a:ext>
            </a:extLst>
          </p:cNvPr>
          <p:cNvSpPr txBox="1"/>
          <p:nvPr/>
        </p:nvSpPr>
        <p:spPr>
          <a:xfrm>
            <a:off x="1353006" y="1174015"/>
            <a:ext cx="26057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Thoughts For The Week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B59ECC3-5F87-49F0-B325-CDB35C325F5B}"/>
              </a:ext>
            </a:extLst>
          </p:cNvPr>
          <p:cNvSpPr/>
          <p:nvPr/>
        </p:nvSpPr>
        <p:spPr>
          <a:xfrm>
            <a:off x="464820" y="4206240"/>
            <a:ext cx="4572000" cy="36195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8F99A3E-E8EC-46AB-B914-903229FE2A6C}"/>
              </a:ext>
            </a:extLst>
          </p:cNvPr>
          <p:cNvSpPr txBox="1"/>
          <p:nvPr/>
        </p:nvSpPr>
        <p:spPr>
          <a:xfrm>
            <a:off x="449580" y="4206240"/>
            <a:ext cx="8153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Notes:</a:t>
            </a:r>
            <a:endParaRPr lang="en-GB" dirty="0">
              <a:latin typeface="Harrington" panose="04040505050A020207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6295746"/>
      </p:ext>
    </p:extLst>
  </p:cSld>
  <p:clrMapOvr>
    <a:masterClrMapping/>
  </p:clrMapOvr>
</p:sld>
</file>

<file path=ppt/slides/slide1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F19A1621-B4A9-4A2C-A4E5-ACC2900F640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105" t="11829" r="2105" b="-348"/>
          <a:stretch/>
        </p:blipFill>
        <p:spPr>
          <a:xfrm>
            <a:off x="1549565" y="826532"/>
            <a:ext cx="2387269" cy="1668780"/>
          </a:xfrm>
          <a:prstGeom prst="rect">
            <a:avLst/>
          </a:prstGeom>
          <a:solidFill>
            <a:schemeClr val="bg1">
              <a:alpha val="0"/>
            </a:schemeClr>
          </a:solidFill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2D759410-62D0-4BFF-9F11-C436B7B2DD60}"/>
              </a:ext>
            </a:extLst>
          </p:cNvPr>
          <p:cNvSpPr txBox="1"/>
          <p:nvPr/>
        </p:nvSpPr>
        <p:spPr>
          <a:xfrm>
            <a:off x="1049655" y="457200"/>
            <a:ext cx="3387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Harrington" panose="04040505050A02020702" pitchFamily="82" charset="0"/>
              </a:rPr>
              <a:t>Good Day Starts With Gratitude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2" name="Table 12">
            <a:extLst>
              <a:ext uri="{FF2B5EF4-FFF2-40B4-BE49-F238E27FC236}">
                <a16:creationId xmlns:a16="http://schemas.microsoft.com/office/drawing/2014/main" id="{9D0115E1-891E-4671-8622-79EE5EA19BE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3255526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16" name="TextBox 15">
            <a:extLst>
              <a:ext uri="{FF2B5EF4-FFF2-40B4-BE49-F238E27FC236}">
                <a16:creationId xmlns:a16="http://schemas.microsoft.com/office/drawing/2014/main" id="{AD23EB73-1BBD-4B16-882C-52AEDDDBD62E}"/>
              </a:ext>
            </a:extLst>
          </p:cNvPr>
          <p:cNvSpPr txBox="1"/>
          <p:nvPr/>
        </p:nvSpPr>
        <p:spPr>
          <a:xfrm>
            <a:off x="457200" y="2713137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F282EE2-B3C0-472F-B546-9BD5318E3010}"/>
              </a:ext>
            </a:extLst>
          </p:cNvPr>
          <p:cNvSpPr txBox="1"/>
          <p:nvPr/>
        </p:nvSpPr>
        <p:spPr>
          <a:xfrm>
            <a:off x="3424086" y="2713137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9" name="Table 12">
            <a:extLst>
              <a:ext uri="{FF2B5EF4-FFF2-40B4-BE49-F238E27FC236}">
                <a16:creationId xmlns:a16="http://schemas.microsoft.com/office/drawing/2014/main" id="{6DAC85E2-B2D1-4A71-BC16-6C510396896F}"/>
              </a:ext>
            </a:extLst>
          </p:cNvPr>
          <p:cNvGraphicFramePr>
            <a:graphicFrameLocks noGrp="1"/>
          </p:cNvGraphicFramePr>
          <p:nvPr/>
        </p:nvGraphicFramePr>
        <p:xfrm>
          <a:off x="464820" y="5107068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20" name="TextBox 19">
            <a:extLst>
              <a:ext uri="{FF2B5EF4-FFF2-40B4-BE49-F238E27FC236}">
                <a16:creationId xmlns:a16="http://schemas.microsoft.com/office/drawing/2014/main" id="{48DED448-E99A-4DA0-8440-5418328B1690}"/>
              </a:ext>
            </a:extLst>
          </p:cNvPr>
          <p:cNvSpPr txBox="1"/>
          <p:nvPr/>
        </p:nvSpPr>
        <p:spPr>
          <a:xfrm>
            <a:off x="464820" y="4564679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F453949-EEE4-43C8-BBFE-E9687664E047}"/>
              </a:ext>
            </a:extLst>
          </p:cNvPr>
          <p:cNvSpPr txBox="1"/>
          <p:nvPr/>
        </p:nvSpPr>
        <p:spPr>
          <a:xfrm>
            <a:off x="3431706" y="4564679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22" name="Table 12">
            <a:extLst>
              <a:ext uri="{FF2B5EF4-FFF2-40B4-BE49-F238E27FC236}">
                <a16:creationId xmlns:a16="http://schemas.microsoft.com/office/drawing/2014/main" id="{9DB75E0A-245F-4836-B7E0-B68AB391A9B7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6955691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23" name="TextBox 22">
            <a:extLst>
              <a:ext uri="{FF2B5EF4-FFF2-40B4-BE49-F238E27FC236}">
                <a16:creationId xmlns:a16="http://schemas.microsoft.com/office/drawing/2014/main" id="{EEB0F390-A11A-43C4-92F3-AF5905F720BC}"/>
              </a:ext>
            </a:extLst>
          </p:cNvPr>
          <p:cNvSpPr txBox="1"/>
          <p:nvPr/>
        </p:nvSpPr>
        <p:spPr>
          <a:xfrm>
            <a:off x="457200" y="6413302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52D90A0-F3C9-4E42-A447-43E3D94DF2C5}"/>
              </a:ext>
            </a:extLst>
          </p:cNvPr>
          <p:cNvSpPr txBox="1"/>
          <p:nvPr/>
        </p:nvSpPr>
        <p:spPr>
          <a:xfrm>
            <a:off x="3424086" y="6413302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7554704"/>
      </p:ext>
    </p:extLst>
  </p:cSld>
  <p:clrMapOvr>
    <a:masterClrMapping/>
  </p:clrMapOvr>
</p:sld>
</file>

<file path=ppt/slides/slide1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2D759410-62D0-4BFF-9F11-C436B7B2DD60}"/>
              </a:ext>
            </a:extLst>
          </p:cNvPr>
          <p:cNvSpPr txBox="1"/>
          <p:nvPr/>
        </p:nvSpPr>
        <p:spPr>
          <a:xfrm>
            <a:off x="1049655" y="457200"/>
            <a:ext cx="3387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Harrington" panose="04040505050A02020702" pitchFamily="82" charset="0"/>
              </a:rPr>
              <a:t>Good Day Starts With Gratitude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2" name="Table 12">
            <a:extLst>
              <a:ext uri="{FF2B5EF4-FFF2-40B4-BE49-F238E27FC236}">
                <a16:creationId xmlns:a16="http://schemas.microsoft.com/office/drawing/2014/main" id="{9D0115E1-891E-4671-8622-79EE5EA19BE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3255526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16" name="TextBox 15">
            <a:extLst>
              <a:ext uri="{FF2B5EF4-FFF2-40B4-BE49-F238E27FC236}">
                <a16:creationId xmlns:a16="http://schemas.microsoft.com/office/drawing/2014/main" id="{AD23EB73-1BBD-4B16-882C-52AEDDDBD62E}"/>
              </a:ext>
            </a:extLst>
          </p:cNvPr>
          <p:cNvSpPr txBox="1"/>
          <p:nvPr/>
        </p:nvSpPr>
        <p:spPr>
          <a:xfrm>
            <a:off x="457200" y="2713137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F282EE2-B3C0-472F-B546-9BD5318E3010}"/>
              </a:ext>
            </a:extLst>
          </p:cNvPr>
          <p:cNvSpPr txBox="1"/>
          <p:nvPr/>
        </p:nvSpPr>
        <p:spPr>
          <a:xfrm>
            <a:off x="3424086" y="2713137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9" name="Table 12">
            <a:extLst>
              <a:ext uri="{FF2B5EF4-FFF2-40B4-BE49-F238E27FC236}">
                <a16:creationId xmlns:a16="http://schemas.microsoft.com/office/drawing/2014/main" id="{6DAC85E2-B2D1-4A71-BC16-6C510396896F}"/>
              </a:ext>
            </a:extLst>
          </p:cNvPr>
          <p:cNvGraphicFramePr>
            <a:graphicFrameLocks noGrp="1"/>
          </p:cNvGraphicFramePr>
          <p:nvPr/>
        </p:nvGraphicFramePr>
        <p:xfrm>
          <a:off x="464820" y="5107068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20" name="TextBox 19">
            <a:extLst>
              <a:ext uri="{FF2B5EF4-FFF2-40B4-BE49-F238E27FC236}">
                <a16:creationId xmlns:a16="http://schemas.microsoft.com/office/drawing/2014/main" id="{48DED448-E99A-4DA0-8440-5418328B1690}"/>
              </a:ext>
            </a:extLst>
          </p:cNvPr>
          <p:cNvSpPr txBox="1"/>
          <p:nvPr/>
        </p:nvSpPr>
        <p:spPr>
          <a:xfrm>
            <a:off x="464820" y="4564679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F453949-EEE4-43C8-BBFE-E9687664E047}"/>
              </a:ext>
            </a:extLst>
          </p:cNvPr>
          <p:cNvSpPr txBox="1"/>
          <p:nvPr/>
        </p:nvSpPr>
        <p:spPr>
          <a:xfrm>
            <a:off x="3431706" y="4564679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22" name="Table 12">
            <a:extLst>
              <a:ext uri="{FF2B5EF4-FFF2-40B4-BE49-F238E27FC236}">
                <a16:creationId xmlns:a16="http://schemas.microsoft.com/office/drawing/2014/main" id="{9DB75E0A-245F-4836-B7E0-B68AB391A9B7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6955691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23" name="TextBox 22">
            <a:extLst>
              <a:ext uri="{FF2B5EF4-FFF2-40B4-BE49-F238E27FC236}">
                <a16:creationId xmlns:a16="http://schemas.microsoft.com/office/drawing/2014/main" id="{EEB0F390-A11A-43C4-92F3-AF5905F720BC}"/>
              </a:ext>
            </a:extLst>
          </p:cNvPr>
          <p:cNvSpPr txBox="1"/>
          <p:nvPr/>
        </p:nvSpPr>
        <p:spPr>
          <a:xfrm>
            <a:off x="457200" y="6413302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52D90A0-F3C9-4E42-A447-43E3D94DF2C5}"/>
              </a:ext>
            </a:extLst>
          </p:cNvPr>
          <p:cNvSpPr txBox="1"/>
          <p:nvPr/>
        </p:nvSpPr>
        <p:spPr>
          <a:xfrm>
            <a:off x="3424086" y="6413302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7" name="Table 12">
            <a:extLst>
              <a:ext uri="{FF2B5EF4-FFF2-40B4-BE49-F238E27FC236}">
                <a16:creationId xmlns:a16="http://schemas.microsoft.com/office/drawing/2014/main" id="{839E3231-C666-4A58-A958-418596ED0585}"/>
              </a:ext>
            </a:extLst>
          </p:cNvPr>
          <p:cNvGraphicFramePr>
            <a:graphicFrameLocks noGrp="1"/>
          </p:cNvGraphicFramePr>
          <p:nvPr/>
        </p:nvGraphicFramePr>
        <p:xfrm>
          <a:off x="464820" y="1541978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25" name="TextBox 24">
            <a:extLst>
              <a:ext uri="{FF2B5EF4-FFF2-40B4-BE49-F238E27FC236}">
                <a16:creationId xmlns:a16="http://schemas.microsoft.com/office/drawing/2014/main" id="{6296740D-096F-4D85-B32B-6C22EFEBDDD7}"/>
              </a:ext>
            </a:extLst>
          </p:cNvPr>
          <p:cNvSpPr txBox="1"/>
          <p:nvPr/>
        </p:nvSpPr>
        <p:spPr>
          <a:xfrm>
            <a:off x="464820" y="999589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C137C25-2FA9-4BE7-9BBF-1453FA4F6105}"/>
              </a:ext>
            </a:extLst>
          </p:cNvPr>
          <p:cNvSpPr txBox="1"/>
          <p:nvPr/>
        </p:nvSpPr>
        <p:spPr>
          <a:xfrm>
            <a:off x="3431706" y="999589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3645574"/>
      </p:ext>
    </p:extLst>
  </p:cSld>
  <p:clrMapOvr>
    <a:masterClrMapping/>
  </p:clrMapOvr>
</p:sld>
</file>

<file path=ppt/slides/slide1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2D759410-62D0-4BFF-9F11-C436B7B2DD60}"/>
              </a:ext>
            </a:extLst>
          </p:cNvPr>
          <p:cNvSpPr txBox="1"/>
          <p:nvPr/>
        </p:nvSpPr>
        <p:spPr>
          <a:xfrm>
            <a:off x="1049655" y="457200"/>
            <a:ext cx="3387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Harrington" panose="04040505050A02020702" pitchFamily="82" charset="0"/>
              </a:rPr>
              <a:t>Good Day Starts With Gratitude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7" name="Table 12">
            <a:extLst>
              <a:ext uri="{FF2B5EF4-FFF2-40B4-BE49-F238E27FC236}">
                <a16:creationId xmlns:a16="http://schemas.microsoft.com/office/drawing/2014/main" id="{839E3231-C666-4A58-A958-418596ED0585}"/>
              </a:ext>
            </a:extLst>
          </p:cNvPr>
          <p:cNvGraphicFramePr>
            <a:graphicFrameLocks noGrp="1"/>
          </p:cNvGraphicFramePr>
          <p:nvPr/>
        </p:nvGraphicFramePr>
        <p:xfrm>
          <a:off x="464820" y="1541978"/>
          <a:ext cx="4572000" cy="26098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1076209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12278218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6732798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32496068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3215158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96315028"/>
                  </a:ext>
                </a:extLst>
              </a:tr>
            </a:tbl>
          </a:graphicData>
        </a:graphic>
      </p:graphicFrame>
      <p:sp>
        <p:nvSpPr>
          <p:cNvPr id="25" name="TextBox 24">
            <a:extLst>
              <a:ext uri="{FF2B5EF4-FFF2-40B4-BE49-F238E27FC236}">
                <a16:creationId xmlns:a16="http://schemas.microsoft.com/office/drawing/2014/main" id="{6296740D-096F-4D85-B32B-6C22EFEBDDD7}"/>
              </a:ext>
            </a:extLst>
          </p:cNvPr>
          <p:cNvSpPr txBox="1"/>
          <p:nvPr/>
        </p:nvSpPr>
        <p:spPr>
          <a:xfrm>
            <a:off x="1353006" y="1174015"/>
            <a:ext cx="26057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Thoughts For The Week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B59ECC3-5F87-49F0-B325-CDB35C325F5B}"/>
              </a:ext>
            </a:extLst>
          </p:cNvPr>
          <p:cNvSpPr/>
          <p:nvPr/>
        </p:nvSpPr>
        <p:spPr>
          <a:xfrm>
            <a:off x="464820" y="4206240"/>
            <a:ext cx="4572000" cy="36195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8F99A3E-E8EC-46AB-B914-903229FE2A6C}"/>
              </a:ext>
            </a:extLst>
          </p:cNvPr>
          <p:cNvSpPr txBox="1"/>
          <p:nvPr/>
        </p:nvSpPr>
        <p:spPr>
          <a:xfrm>
            <a:off x="449580" y="4206240"/>
            <a:ext cx="8153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Notes:</a:t>
            </a:r>
            <a:endParaRPr lang="en-GB" dirty="0">
              <a:latin typeface="Harrington" panose="04040505050A020207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7825770"/>
      </p:ext>
    </p:extLst>
  </p:cSld>
  <p:clrMapOvr>
    <a:masterClrMapping/>
  </p:clrMapOvr>
</p:sld>
</file>

<file path=ppt/slides/slide1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F19A1621-B4A9-4A2C-A4E5-ACC2900F640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105" t="11829" r="2105" b="-348"/>
          <a:stretch/>
        </p:blipFill>
        <p:spPr>
          <a:xfrm>
            <a:off x="1549565" y="826532"/>
            <a:ext cx="2387269" cy="1668780"/>
          </a:xfrm>
          <a:prstGeom prst="rect">
            <a:avLst/>
          </a:prstGeom>
          <a:solidFill>
            <a:schemeClr val="bg1">
              <a:alpha val="0"/>
            </a:schemeClr>
          </a:solidFill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2D759410-62D0-4BFF-9F11-C436B7B2DD60}"/>
              </a:ext>
            </a:extLst>
          </p:cNvPr>
          <p:cNvSpPr txBox="1"/>
          <p:nvPr/>
        </p:nvSpPr>
        <p:spPr>
          <a:xfrm>
            <a:off x="1049655" y="457200"/>
            <a:ext cx="3387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Harrington" panose="04040505050A02020702" pitchFamily="82" charset="0"/>
              </a:rPr>
              <a:t>Good Day Starts With Gratitude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2" name="Table 12">
            <a:extLst>
              <a:ext uri="{FF2B5EF4-FFF2-40B4-BE49-F238E27FC236}">
                <a16:creationId xmlns:a16="http://schemas.microsoft.com/office/drawing/2014/main" id="{9D0115E1-891E-4671-8622-79EE5EA19BE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3255526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16" name="TextBox 15">
            <a:extLst>
              <a:ext uri="{FF2B5EF4-FFF2-40B4-BE49-F238E27FC236}">
                <a16:creationId xmlns:a16="http://schemas.microsoft.com/office/drawing/2014/main" id="{AD23EB73-1BBD-4B16-882C-52AEDDDBD62E}"/>
              </a:ext>
            </a:extLst>
          </p:cNvPr>
          <p:cNvSpPr txBox="1"/>
          <p:nvPr/>
        </p:nvSpPr>
        <p:spPr>
          <a:xfrm>
            <a:off x="457200" y="2713137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F282EE2-B3C0-472F-B546-9BD5318E3010}"/>
              </a:ext>
            </a:extLst>
          </p:cNvPr>
          <p:cNvSpPr txBox="1"/>
          <p:nvPr/>
        </p:nvSpPr>
        <p:spPr>
          <a:xfrm>
            <a:off x="3424086" y="2713137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9" name="Table 12">
            <a:extLst>
              <a:ext uri="{FF2B5EF4-FFF2-40B4-BE49-F238E27FC236}">
                <a16:creationId xmlns:a16="http://schemas.microsoft.com/office/drawing/2014/main" id="{6DAC85E2-B2D1-4A71-BC16-6C510396896F}"/>
              </a:ext>
            </a:extLst>
          </p:cNvPr>
          <p:cNvGraphicFramePr>
            <a:graphicFrameLocks noGrp="1"/>
          </p:cNvGraphicFramePr>
          <p:nvPr/>
        </p:nvGraphicFramePr>
        <p:xfrm>
          <a:off x="464820" y="5107068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20" name="TextBox 19">
            <a:extLst>
              <a:ext uri="{FF2B5EF4-FFF2-40B4-BE49-F238E27FC236}">
                <a16:creationId xmlns:a16="http://schemas.microsoft.com/office/drawing/2014/main" id="{48DED448-E99A-4DA0-8440-5418328B1690}"/>
              </a:ext>
            </a:extLst>
          </p:cNvPr>
          <p:cNvSpPr txBox="1"/>
          <p:nvPr/>
        </p:nvSpPr>
        <p:spPr>
          <a:xfrm>
            <a:off x="464820" y="4564679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F453949-EEE4-43C8-BBFE-E9687664E047}"/>
              </a:ext>
            </a:extLst>
          </p:cNvPr>
          <p:cNvSpPr txBox="1"/>
          <p:nvPr/>
        </p:nvSpPr>
        <p:spPr>
          <a:xfrm>
            <a:off x="3431706" y="4564679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22" name="Table 12">
            <a:extLst>
              <a:ext uri="{FF2B5EF4-FFF2-40B4-BE49-F238E27FC236}">
                <a16:creationId xmlns:a16="http://schemas.microsoft.com/office/drawing/2014/main" id="{9DB75E0A-245F-4836-B7E0-B68AB391A9B7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6955691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23" name="TextBox 22">
            <a:extLst>
              <a:ext uri="{FF2B5EF4-FFF2-40B4-BE49-F238E27FC236}">
                <a16:creationId xmlns:a16="http://schemas.microsoft.com/office/drawing/2014/main" id="{EEB0F390-A11A-43C4-92F3-AF5905F720BC}"/>
              </a:ext>
            </a:extLst>
          </p:cNvPr>
          <p:cNvSpPr txBox="1"/>
          <p:nvPr/>
        </p:nvSpPr>
        <p:spPr>
          <a:xfrm>
            <a:off x="457200" y="6413302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52D90A0-F3C9-4E42-A447-43E3D94DF2C5}"/>
              </a:ext>
            </a:extLst>
          </p:cNvPr>
          <p:cNvSpPr txBox="1"/>
          <p:nvPr/>
        </p:nvSpPr>
        <p:spPr>
          <a:xfrm>
            <a:off x="3424086" y="6413302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7357005"/>
      </p:ext>
    </p:extLst>
  </p:cSld>
  <p:clrMapOvr>
    <a:masterClrMapping/>
  </p:clrMapOvr>
</p:sld>
</file>

<file path=ppt/slides/slide1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2D759410-62D0-4BFF-9F11-C436B7B2DD60}"/>
              </a:ext>
            </a:extLst>
          </p:cNvPr>
          <p:cNvSpPr txBox="1"/>
          <p:nvPr/>
        </p:nvSpPr>
        <p:spPr>
          <a:xfrm>
            <a:off x="1049655" y="457200"/>
            <a:ext cx="3387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Harrington" panose="04040505050A02020702" pitchFamily="82" charset="0"/>
              </a:rPr>
              <a:t>Good Day Starts With Gratitude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2" name="Table 12">
            <a:extLst>
              <a:ext uri="{FF2B5EF4-FFF2-40B4-BE49-F238E27FC236}">
                <a16:creationId xmlns:a16="http://schemas.microsoft.com/office/drawing/2014/main" id="{9D0115E1-891E-4671-8622-79EE5EA19BE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3255526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16" name="TextBox 15">
            <a:extLst>
              <a:ext uri="{FF2B5EF4-FFF2-40B4-BE49-F238E27FC236}">
                <a16:creationId xmlns:a16="http://schemas.microsoft.com/office/drawing/2014/main" id="{AD23EB73-1BBD-4B16-882C-52AEDDDBD62E}"/>
              </a:ext>
            </a:extLst>
          </p:cNvPr>
          <p:cNvSpPr txBox="1"/>
          <p:nvPr/>
        </p:nvSpPr>
        <p:spPr>
          <a:xfrm>
            <a:off x="457200" y="2713137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F282EE2-B3C0-472F-B546-9BD5318E3010}"/>
              </a:ext>
            </a:extLst>
          </p:cNvPr>
          <p:cNvSpPr txBox="1"/>
          <p:nvPr/>
        </p:nvSpPr>
        <p:spPr>
          <a:xfrm>
            <a:off x="3424086" y="2713137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9" name="Table 12">
            <a:extLst>
              <a:ext uri="{FF2B5EF4-FFF2-40B4-BE49-F238E27FC236}">
                <a16:creationId xmlns:a16="http://schemas.microsoft.com/office/drawing/2014/main" id="{6DAC85E2-B2D1-4A71-BC16-6C510396896F}"/>
              </a:ext>
            </a:extLst>
          </p:cNvPr>
          <p:cNvGraphicFramePr>
            <a:graphicFrameLocks noGrp="1"/>
          </p:cNvGraphicFramePr>
          <p:nvPr/>
        </p:nvGraphicFramePr>
        <p:xfrm>
          <a:off x="464820" y="5107068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20" name="TextBox 19">
            <a:extLst>
              <a:ext uri="{FF2B5EF4-FFF2-40B4-BE49-F238E27FC236}">
                <a16:creationId xmlns:a16="http://schemas.microsoft.com/office/drawing/2014/main" id="{48DED448-E99A-4DA0-8440-5418328B1690}"/>
              </a:ext>
            </a:extLst>
          </p:cNvPr>
          <p:cNvSpPr txBox="1"/>
          <p:nvPr/>
        </p:nvSpPr>
        <p:spPr>
          <a:xfrm>
            <a:off x="464820" y="4564679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F453949-EEE4-43C8-BBFE-E9687664E047}"/>
              </a:ext>
            </a:extLst>
          </p:cNvPr>
          <p:cNvSpPr txBox="1"/>
          <p:nvPr/>
        </p:nvSpPr>
        <p:spPr>
          <a:xfrm>
            <a:off x="3431706" y="4564679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22" name="Table 12">
            <a:extLst>
              <a:ext uri="{FF2B5EF4-FFF2-40B4-BE49-F238E27FC236}">
                <a16:creationId xmlns:a16="http://schemas.microsoft.com/office/drawing/2014/main" id="{9DB75E0A-245F-4836-B7E0-B68AB391A9B7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6955691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23" name="TextBox 22">
            <a:extLst>
              <a:ext uri="{FF2B5EF4-FFF2-40B4-BE49-F238E27FC236}">
                <a16:creationId xmlns:a16="http://schemas.microsoft.com/office/drawing/2014/main" id="{EEB0F390-A11A-43C4-92F3-AF5905F720BC}"/>
              </a:ext>
            </a:extLst>
          </p:cNvPr>
          <p:cNvSpPr txBox="1"/>
          <p:nvPr/>
        </p:nvSpPr>
        <p:spPr>
          <a:xfrm>
            <a:off x="457200" y="6413302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52D90A0-F3C9-4E42-A447-43E3D94DF2C5}"/>
              </a:ext>
            </a:extLst>
          </p:cNvPr>
          <p:cNvSpPr txBox="1"/>
          <p:nvPr/>
        </p:nvSpPr>
        <p:spPr>
          <a:xfrm>
            <a:off x="3424086" y="6413302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7" name="Table 12">
            <a:extLst>
              <a:ext uri="{FF2B5EF4-FFF2-40B4-BE49-F238E27FC236}">
                <a16:creationId xmlns:a16="http://schemas.microsoft.com/office/drawing/2014/main" id="{839E3231-C666-4A58-A958-418596ED0585}"/>
              </a:ext>
            </a:extLst>
          </p:cNvPr>
          <p:cNvGraphicFramePr>
            <a:graphicFrameLocks noGrp="1"/>
          </p:cNvGraphicFramePr>
          <p:nvPr/>
        </p:nvGraphicFramePr>
        <p:xfrm>
          <a:off x="464820" y="1541978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25" name="TextBox 24">
            <a:extLst>
              <a:ext uri="{FF2B5EF4-FFF2-40B4-BE49-F238E27FC236}">
                <a16:creationId xmlns:a16="http://schemas.microsoft.com/office/drawing/2014/main" id="{6296740D-096F-4D85-B32B-6C22EFEBDDD7}"/>
              </a:ext>
            </a:extLst>
          </p:cNvPr>
          <p:cNvSpPr txBox="1"/>
          <p:nvPr/>
        </p:nvSpPr>
        <p:spPr>
          <a:xfrm>
            <a:off x="464820" y="999589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C137C25-2FA9-4BE7-9BBF-1453FA4F6105}"/>
              </a:ext>
            </a:extLst>
          </p:cNvPr>
          <p:cNvSpPr txBox="1"/>
          <p:nvPr/>
        </p:nvSpPr>
        <p:spPr>
          <a:xfrm>
            <a:off x="3431706" y="999589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8764817"/>
      </p:ext>
    </p:extLst>
  </p:cSld>
  <p:clrMapOvr>
    <a:masterClrMapping/>
  </p:clrMapOvr>
</p:sld>
</file>

<file path=ppt/slides/slide1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2D759410-62D0-4BFF-9F11-C436B7B2DD60}"/>
              </a:ext>
            </a:extLst>
          </p:cNvPr>
          <p:cNvSpPr txBox="1"/>
          <p:nvPr/>
        </p:nvSpPr>
        <p:spPr>
          <a:xfrm>
            <a:off x="1049655" y="457200"/>
            <a:ext cx="3387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Harrington" panose="04040505050A02020702" pitchFamily="82" charset="0"/>
              </a:rPr>
              <a:t>Good Day Starts With Gratitude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7" name="Table 12">
            <a:extLst>
              <a:ext uri="{FF2B5EF4-FFF2-40B4-BE49-F238E27FC236}">
                <a16:creationId xmlns:a16="http://schemas.microsoft.com/office/drawing/2014/main" id="{839E3231-C666-4A58-A958-418596ED0585}"/>
              </a:ext>
            </a:extLst>
          </p:cNvPr>
          <p:cNvGraphicFramePr>
            <a:graphicFrameLocks noGrp="1"/>
          </p:cNvGraphicFramePr>
          <p:nvPr/>
        </p:nvGraphicFramePr>
        <p:xfrm>
          <a:off x="464820" y="1541978"/>
          <a:ext cx="4572000" cy="26098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1076209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12278218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6732798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32496068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3215158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96315028"/>
                  </a:ext>
                </a:extLst>
              </a:tr>
            </a:tbl>
          </a:graphicData>
        </a:graphic>
      </p:graphicFrame>
      <p:sp>
        <p:nvSpPr>
          <p:cNvPr id="25" name="TextBox 24">
            <a:extLst>
              <a:ext uri="{FF2B5EF4-FFF2-40B4-BE49-F238E27FC236}">
                <a16:creationId xmlns:a16="http://schemas.microsoft.com/office/drawing/2014/main" id="{6296740D-096F-4D85-B32B-6C22EFEBDDD7}"/>
              </a:ext>
            </a:extLst>
          </p:cNvPr>
          <p:cNvSpPr txBox="1"/>
          <p:nvPr/>
        </p:nvSpPr>
        <p:spPr>
          <a:xfrm>
            <a:off x="1353006" y="1174015"/>
            <a:ext cx="26057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Thoughts For The Week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B59ECC3-5F87-49F0-B325-CDB35C325F5B}"/>
              </a:ext>
            </a:extLst>
          </p:cNvPr>
          <p:cNvSpPr/>
          <p:nvPr/>
        </p:nvSpPr>
        <p:spPr>
          <a:xfrm>
            <a:off x="464820" y="4206240"/>
            <a:ext cx="4572000" cy="36195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8F99A3E-E8EC-46AB-B914-903229FE2A6C}"/>
              </a:ext>
            </a:extLst>
          </p:cNvPr>
          <p:cNvSpPr txBox="1"/>
          <p:nvPr/>
        </p:nvSpPr>
        <p:spPr>
          <a:xfrm>
            <a:off x="449580" y="4206240"/>
            <a:ext cx="8153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Notes:</a:t>
            </a:r>
            <a:endParaRPr lang="en-GB" dirty="0">
              <a:latin typeface="Harrington" panose="04040505050A020207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5056650"/>
      </p:ext>
    </p:extLst>
  </p:cSld>
  <p:clrMapOvr>
    <a:masterClrMapping/>
  </p:clrMapOvr>
</p:sld>
</file>

<file path=ppt/slides/slide1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F19A1621-B4A9-4A2C-A4E5-ACC2900F640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105" t="11829" r="2105" b="-348"/>
          <a:stretch/>
        </p:blipFill>
        <p:spPr>
          <a:xfrm>
            <a:off x="1549565" y="826532"/>
            <a:ext cx="2387269" cy="1668780"/>
          </a:xfrm>
          <a:prstGeom prst="rect">
            <a:avLst/>
          </a:prstGeom>
          <a:solidFill>
            <a:schemeClr val="bg1">
              <a:alpha val="0"/>
            </a:schemeClr>
          </a:solidFill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2D759410-62D0-4BFF-9F11-C436B7B2DD60}"/>
              </a:ext>
            </a:extLst>
          </p:cNvPr>
          <p:cNvSpPr txBox="1"/>
          <p:nvPr/>
        </p:nvSpPr>
        <p:spPr>
          <a:xfrm>
            <a:off x="1049655" y="457200"/>
            <a:ext cx="3387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Harrington" panose="04040505050A02020702" pitchFamily="82" charset="0"/>
              </a:rPr>
              <a:t>Good Day Starts With Gratitude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2" name="Table 12">
            <a:extLst>
              <a:ext uri="{FF2B5EF4-FFF2-40B4-BE49-F238E27FC236}">
                <a16:creationId xmlns:a16="http://schemas.microsoft.com/office/drawing/2014/main" id="{9D0115E1-891E-4671-8622-79EE5EA19BE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3255526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16" name="TextBox 15">
            <a:extLst>
              <a:ext uri="{FF2B5EF4-FFF2-40B4-BE49-F238E27FC236}">
                <a16:creationId xmlns:a16="http://schemas.microsoft.com/office/drawing/2014/main" id="{AD23EB73-1BBD-4B16-882C-52AEDDDBD62E}"/>
              </a:ext>
            </a:extLst>
          </p:cNvPr>
          <p:cNvSpPr txBox="1"/>
          <p:nvPr/>
        </p:nvSpPr>
        <p:spPr>
          <a:xfrm>
            <a:off x="457200" y="2713137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F282EE2-B3C0-472F-B546-9BD5318E3010}"/>
              </a:ext>
            </a:extLst>
          </p:cNvPr>
          <p:cNvSpPr txBox="1"/>
          <p:nvPr/>
        </p:nvSpPr>
        <p:spPr>
          <a:xfrm>
            <a:off x="3424086" y="2713137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9" name="Table 12">
            <a:extLst>
              <a:ext uri="{FF2B5EF4-FFF2-40B4-BE49-F238E27FC236}">
                <a16:creationId xmlns:a16="http://schemas.microsoft.com/office/drawing/2014/main" id="{6DAC85E2-B2D1-4A71-BC16-6C510396896F}"/>
              </a:ext>
            </a:extLst>
          </p:cNvPr>
          <p:cNvGraphicFramePr>
            <a:graphicFrameLocks noGrp="1"/>
          </p:cNvGraphicFramePr>
          <p:nvPr/>
        </p:nvGraphicFramePr>
        <p:xfrm>
          <a:off x="464820" y="5107068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20" name="TextBox 19">
            <a:extLst>
              <a:ext uri="{FF2B5EF4-FFF2-40B4-BE49-F238E27FC236}">
                <a16:creationId xmlns:a16="http://schemas.microsoft.com/office/drawing/2014/main" id="{48DED448-E99A-4DA0-8440-5418328B1690}"/>
              </a:ext>
            </a:extLst>
          </p:cNvPr>
          <p:cNvSpPr txBox="1"/>
          <p:nvPr/>
        </p:nvSpPr>
        <p:spPr>
          <a:xfrm>
            <a:off x="464820" y="4564679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F453949-EEE4-43C8-BBFE-E9687664E047}"/>
              </a:ext>
            </a:extLst>
          </p:cNvPr>
          <p:cNvSpPr txBox="1"/>
          <p:nvPr/>
        </p:nvSpPr>
        <p:spPr>
          <a:xfrm>
            <a:off x="3431706" y="4564679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22" name="Table 12">
            <a:extLst>
              <a:ext uri="{FF2B5EF4-FFF2-40B4-BE49-F238E27FC236}">
                <a16:creationId xmlns:a16="http://schemas.microsoft.com/office/drawing/2014/main" id="{9DB75E0A-245F-4836-B7E0-B68AB391A9B7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6955691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23" name="TextBox 22">
            <a:extLst>
              <a:ext uri="{FF2B5EF4-FFF2-40B4-BE49-F238E27FC236}">
                <a16:creationId xmlns:a16="http://schemas.microsoft.com/office/drawing/2014/main" id="{EEB0F390-A11A-43C4-92F3-AF5905F720BC}"/>
              </a:ext>
            </a:extLst>
          </p:cNvPr>
          <p:cNvSpPr txBox="1"/>
          <p:nvPr/>
        </p:nvSpPr>
        <p:spPr>
          <a:xfrm>
            <a:off x="457200" y="6413302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52D90A0-F3C9-4E42-A447-43E3D94DF2C5}"/>
              </a:ext>
            </a:extLst>
          </p:cNvPr>
          <p:cNvSpPr txBox="1"/>
          <p:nvPr/>
        </p:nvSpPr>
        <p:spPr>
          <a:xfrm>
            <a:off x="3424086" y="6413302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6664569"/>
      </p:ext>
    </p:extLst>
  </p:cSld>
  <p:clrMapOvr>
    <a:masterClrMapping/>
  </p:clrMapOvr>
</p:sld>
</file>

<file path=ppt/slides/slide1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2D759410-62D0-4BFF-9F11-C436B7B2DD60}"/>
              </a:ext>
            </a:extLst>
          </p:cNvPr>
          <p:cNvSpPr txBox="1"/>
          <p:nvPr/>
        </p:nvSpPr>
        <p:spPr>
          <a:xfrm>
            <a:off x="1049655" y="457200"/>
            <a:ext cx="3387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Harrington" panose="04040505050A02020702" pitchFamily="82" charset="0"/>
              </a:rPr>
              <a:t>Good Day Starts With Gratitude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2" name="Table 12">
            <a:extLst>
              <a:ext uri="{FF2B5EF4-FFF2-40B4-BE49-F238E27FC236}">
                <a16:creationId xmlns:a16="http://schemas.microsoft.com/office/drawing/2014/main" id="{9D0115E1-891E-4671-8622-79EE5EA19BE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3255526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16" name="TextBox 15">
            <a:extLst>
              <a:ext uri="{FF2B5EF4-FFF2-40B4-BE49-F238E27FC236}">
                <a16:creationId xmlns:a16="http://schemas.microsoft.com/office/drawing/2014/main" id="{AD23EB73-1BBD-4B16-882C-52AEDDDBD62E}"/>
              </a:ext>
            </a:extLst>
          </p:cNvPr>
          <p:cNvSpPr txBox="1"/>
          <p:nvPr/>
        </p:nvSpPr>
        <p:spPr>
          <a:xfrm>
            <a:off x="457200" y="2713137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F282EE2-B3C0-472F-B546-9BD5318E3010}"/>
              </a:ext>
            </a:extLst>
          </p:cNvPr>
          <p:cNvSpPr txBox="1"/>
          <p:nvPr/>
        </p:nvSpPr>
        <p:spPr>
          <a:xfrm>
            <a:off x="3424086" y="2713137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9" name="Table 12">
            <a:extLst>
              <a:ext uri="{FF2B5EF4-FFF2-40B4-BE49-F238E27FC236}">
                <a16:creationId xmlns:a16="http://schemas.microsoft.com/office/drawing/2014/main" id="{6DAC85E2-B2D1-4A71-BC16-6C510396896F}"/>
              </a:ext>
            </a:extLst>
          </p:cNvPr>
          <p:cNvGraphicFramePr>
            <a:graphicFrameLocks noGrp="1"/>
          </p:cNvGraphicFramePr>
          <p:nvPr/>
        </p:nvGraphicFramePr>
        <p:xfrm>
          <a:off x="464820" y="5107068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20" name="TextBox 19">
            <a:extLst>
              <a:ext uri="{FF2B5EF4-FFF2-40B4-BE49-F238E27FC236}">
                <a16:creationId xmlns:a16="http://schemas.microsoft.com/office/drawing/2014/main" id="{48DED448-E99A-4DA0-8440-5418328B1690}"/>
              </a:ext>
            </a:extLst>
          </p:cNvPr>
          <p:cNvSpPr txBox="1"/>
          <p:nvPr/>
        </p:nvSpPr>
        <p:spPr>
          <a:xfrm>
            <a:off x="464820" y="4564679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F453949-EEE4-43C8-BBFE-E9687664E047}"/>
              </a:ext>
            </a:extLst>
          </p:cNvPr>
          <p:cNvSpPr txBox="1"/>
          <p:nvPr/>
        </p:nvSpPr>
        <p:spPr>
          <a:xfrm>
            <a:off x="3431706" y="4564679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22" name="Table 12">
            <a:extLst>
              <a:ext uri="{FF2B5EF4-FFF2-40B4-BE49-F238E27FC236}">
                <a16:creationId xmlns:a16="http://schemas.microsoft.com/office/drawing/2014/main" id="{9DB75E0A-245F-4836-B7E0-B68AB391A9B7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6955691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23" name="TextBox 22">
            <a:extLst>
              <a:ext uri="{FF2B5EF4-FFF2-40B4-BE49-F238E27FC236}">
                <a16:creationId xmlns:a16="http://schemas.microsoft.com/office/drawing/2014/main" id="{EEB0F390-A11A-43C4-92F3-AF5905F720BC}"/>
              </a:ext>
            </a:extLst>
          </p:cNvPr>
          <p:cNvSpPr txBox="1"/>
          <p:nvPr/>
        </p:nvSpPr>
        <p:spPr>
          <a:xfrm>
            <a:off x="457200" y="6413302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52D90A0-F3C9-4E42-A447-43E3D94DF2C5}"/>
              </a:ext>
            </a:extLst>
          </p:cNvPr>
          <p:cNvSpPr txBox="1"/>
          <p:nvPr/>
        </p:nvSpPr>
        <p:spPr>
          <a:xfrm>
            <a:off x="3424086" y="6413302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7" name="Table 12">
            <a:extLst>
              <a:ext uri="{FF2B5EF4-FFF2-40B4-BE49-F238E27FC236}">
                <a16:creationId xmlns:a16="http://schemas.microsoft.com/office/drawing/2014/main" id="{839E3231-C666-4A58-A958-418596ED0585}"/>
              </a:ext>
            </a:extLst>
          </p:cNvPr>
          <p:cNvGraphicFramePr>
            <a:graphicFrameLocks noGrp="1"/>
          </p:cNvGraphicFramePr>
          <p:nvPr/>
        </p:nvGraphicFramePr>
        <p:xfrm>
          <a:off x="464820" y="1541978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25" name="TextBox 24">
            <a:extLst>
              <a:ext uri="{FF2B5EF4-FFF2-40B4-BE49-F238E27FC236}">
                <a16:creationId xmlns:a16="http://schemas.microsoft.com/office/drawing/2014/main" id="{6296740D-096F-4D85-B32B-6C22EFEBDDD7}"/>
              </a:ext>
            </a:extLst>
          </p:cNvPr>
          <p:cNvSpPr txBox="1"/>
          <p:nvPr/>
        </p:nvSpPr>
        <p:spPr>
          <a:xfrm>
            <a:off x="464820" y="999589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C137C25-2FA9-4BE7-9BBF-1453FA4F6105}"/>
              </a:ext>
            </a:extLst>
          </p:cNvPr>
          <p:cNvSpPr txBox="1"/>
          <p:nvPr/>
        </p:nvSpPr>
        <p:spPr>
          <a:xfrm>
            <a:off x="3431706" y="999589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439063"/>
      </p:ext>
    </p:extLst>
  </p:cSld>
  <p:clrMapOvr>
    <a:masterClrMapping/>
  </p:clrMapOvr>
</p:sld>
</file>

<file path=ppt/slides/slide1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2D759410-62D0-4BFF-9F11-C436B7B2DD60}"/>
              </a:ext>
            </a:extLst>
          </p:cNvPr>
          <p:cNvSpPr txBox="1"/>
          <p:nvPr/>
        </p:nvSpPr>
        <p:spPr>
          <a:xfrm>
            <a:off x="1049655" y="457200"/>
            <a:ext cx="3387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Harrington" panose="04040505050A02020702" pitchFamily="82" charset="0"/>
              </a:rPr>
              <a:t>Good Day Starts With Gratitude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7" name="Table 12">
            <a:extLst>
              <a:ext uri="{FF2B5EF4-FFF2-40B4-BE49-F238E27FC236}">
                <a16:creationId xmlns:a16="http://schemas.microsoft.com/office/drawing/2014/main" id="{839E3231-C666-4A58-A958-418596ED0585}"/>
              </a:ext>
            </a:extLst>
          </p:cNvPr>
          <p:cNvGraphicFramePr>
            <a:graphicFrameLocks noGrp="1"/>
          </p:cNvGraphicFramePr>
          <p:nvPr/>
        </p:nvGraphicFramePr>
        <p:xfrm>
          <a:off x="464820" y="1541978"/>
          <a:ext cx="4572000" cy="26098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1076209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12278218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6732798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32496068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3215158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96315028"/>
                  </a:ext>
                </a:extLst>
              </a:tr>
            </a:tbl>
          </a:graphicData>
        </a:graphic>
      </p:graphicFrame>
      <p:sp>
        <p:nvSpPr>
          <p:cNvPr id="25" name="TextBox 24">
            <a:extLst>
              <a:ext uri="{FF2B5EF4-FFF2-40B4-BE49-F238E27FC236}">
                <a16:creationId xmlns:a16="http://schemas.microsoft.com/office/drawing/2014/main" id="{6296740D-096F-4D85-B32B-6C22EFEBDDD7}"/>
              </a:ext>
            </a:extLst>
          </p:cNvPr>
          <p:cNvSpPr txBox="1"/>
          <p:nvPr/>
        </p:nvSpPr>
        <p:spPr>
          <a:xfrm>
            <a:off x="1353006" y="1174015"/>
            <a:ext cx="26057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Thoughts For The Week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B59ECC3-5F87-49F0-B325-CDB35C325F5B}"/>
              </a:ext>
            </a:extLst>
          </p:cNvPr>
          <p:cNvSpPr/>
          <p:nvPr/>
        </p:nvSpPr>
        <p:spPr>
          <a:xfrm>
            <a:off x="464820" y="4206240"/>
            <a:ext cx="4572000" cy="36195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8F99A3E-E8EC-46AB-B914-903229FE2A6C}"/>
              </a:ext>
            </a:extLst>
          </p:cNvPr>
          <p:cNvSpPr txBox="1"/>
          <p:nvPr/>
        </p:nvSpPr>
        <p:spPr>
          <a:xfrm>
            <a:off x="449580" y="4206240"/>
            <a:ext cx="8153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Notes:</a:t>
            </a:r>
            <a:endParaRPr lang="en-GB" dirty="0">
              <a:latin typeface="Harrington" panose="04040505050A020207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789715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F19A1621-B4A9-4A2C-A4E5-ACC2900F640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105" t="11829" r="2105" b="-348"/>
          <a:stretch/>
        </p:blipFill>
        <p:spPr>
          <a:xfrm>
            <a:off x="1549565" y="826532"/>
            <a:ext cx="2387269" cy="1668780"/>
          </a:xfrm>
          <a:prstGeom prst="rect">
            <a:avLst/>
          </a:prstGeom>
          <a:solidFill>
            <a:schemeClr val="bg1">
              <a:alpha val="0"/>
            </a:schemeClr>
          </a:solidFill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2D759410-62D0-4BFF-9F11-C436B7B2DD60}"/>
              </a:ext>
            </a:extLst>
          </p:cNvPr>
          <p:cNvSpPr txBox="1"/>
          <p:nvPr/>
        </p:nvSpPr>
        <p:spPr>
          <a:xfrm>
            <a:off x="1049655" y="457200"/>
            <a:ext cx="3387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Harrington" panose="04040505050A02020702" pitchFamily="82" charset="0"/>
              </a:rPr>
              <a:t>Good Day Starts With Gratitude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2" name="Table 12">
            <a:extLst>
              <a:ext uri="{FF2B5EF4-FFF2-40B4-BE49-F238E27FC236}">
                <a16:creationId xmlns:a16="http://schemas.microsoft.com/office/drawing/2014/main" id="{9D0115E1-891E-4671-8622-79EE5EA19BE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3255526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16" name="TextBox 15">
            <a:extLst>
              <a:ext uri="{FF2B5EF4-FFF2-40B4-BE49-F238E27FC236}">
                <a16:creationId xmlns:a16="http://schemas.microsoft.com/office/drawing/2014/main" id="{AD23EB73-1BBD-4B16-882C-52AEDDDBD62E}"/>
              </a:ext>
            </a:extLst>
          </p:cNvPr>
          <p:cNvSpPr txBox="1"/>
          <p:nvPr/>
        </p:nvSpPr>
        <p:spPr>
          <a:xfrm>
            <a:off x="457200" y="2713137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F282EE2-B3C0-472F-B546-9BD5318E3010}"/>
              </a:ext>
            </a:extLst>
          </p:cNvPr>
          <p:cNvSpPr txBox="1"/>
          <p:nvPr/>
        </p:nvSpPr>
        <p:spPr>
          <a:xfrm>
            <a:off x="3424086" y="2713137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9" name="Table 12">
            <a:extLst>
              <a:ext uri="{FF2B5EF4-FFF2-40B4-BE49-F238E27FC236}">
                <a16:creationId xmlns:a16="http://schemas.microsoft.com/office/drawing/2014/main" id="{6DAC85E2-B2D1-4A71-BC16-6C510396896F}"/>
              </a:ext>
            </a:extLst>
          </p:cNvPr>
          <p:cNvGraphicFramePr>
            <a:graphicFrameLocks noGrp="1"/>
          </p:cNvGraphicFramePr>
          <p:nvPr/>
        </p:nvGraphicFramePr>
        <p:xfrm>
          <a:off x="464820" y="5107068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20" name="TextBox 19">
            <a:extLst>
              <a:ext uri="{FF2B5EF4-FFF2-40B4-BE49-F238E27FC236}">
                <a16:creationId xmlns:a16="http://schemas.microsoft.com/office/drawing/2014/main" id="{48DED448-E99A-4DA0-8440-5418328B1690}"/>
              </a:ext>
            </a:extLst>
          </p:cNvPr>
          <p:cNvSpPr txBox="1"/>
          <p:nvPr/>
        </p:nvSpPr>
        <p:spPr>
          <a:xfrm>
            <a:off x="464820" y="4564679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F453949-EEE4-43C8-BBFE-E9687664E047}"/>
              </a:ext>
            </a:extLst>
          </p:cNvPr>
          <p:cNvSpPr txBox="1"/>
          <p:nvPr/>
        </p:nvSpPr>
        <p:spPr>
          <a:xfrm>
            <a:off x="3431706" y="4564679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22" name="Table 12">
            <a:extLst>
              <a:ext uri="{FF2B5EF4-FFF2-40B4-BE49-F238E27FC236}">
                <a16:creationId xmlns:a16="http://schemas.microsoft.com/office/drawing/2014/main" id="{9DB75E0A-245F-4836-B7E0-B68AB391A9B7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6955691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23" name="TextBox 22">
            <a:extLst>
              <a:ext uri="{FF2B5EF4-FFF2-40B4-BE49-F238E27FC236}">
                <a16:creationId xmlns:a16="http://schemas.microsoft.com/office/drawing/2014/main" id="{EEB0F390-A11A-43C4-92F3-AF5905F720BC}"/>
              </a:ext>
            </a:extLst>
          </p:cNvPr>
          <p:cNvSpPr txBox="1"/>
          <p:nvPr/>
        </p:nvSpPr>
        <p:spPr>
          <a:xfrm>
            <a:off x="457200" y="6413302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52D90A0-F3C9-4E42-A447-43E3D94DF2C5}"/>
              </a:ext>
            </a:extLst>
          </p:cNvPr>
          <p:cNvSpPr txBox="1"/>
          <p:nvPr/>
        </p:nvSpPr>
        <p:spPr>
          <a:xfrm>
            <a:off x="3424086" y="6413302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9467813"/>
      </p:ext>
    </p:extLst>
  </p:cSld>
  <p:clrMapOvr>
    <a:masterClrMapping/>
  </p:clrMapOvr>
</p:sld>
</file>

<file path=ppt/slides/slide1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F19A1621-B4A9-4A2C-A4E5-ACC2900F640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105" t="11829" r="2105" b="-348"/>
          <a:stretch/>
        </p:blipFill>
        <p:spPr>
          <a:xfrm>
            <a:off x="1549565" y="826532"/>
            <a:ext cx="2387269" cy="1668780"/>
          </a:xfrm>
          <a:prstGeom prst="rect">
            <a:avLst/>
          </a:prstGeom>
          <a:solidFill>
            <a:schemeClr val="bg1">
              <a:alpha val="0"/>
            </a:schemeClr>
          </a:solidFill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2D759410-62D0-4BFF-9F11-C436B7B2DD60}"/>
              </a:ext>
            </a:extLst>
          </p:cNvPr>
          <p:cNvSpPr txBox="1"/>
          <p:nvPr/>
        </p:nvSpPr>
        <p:spPr>
          <a:xfrm>
            <a:off x="1049655" y="457200"/>
            <a:ext cx="3387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Harrington" panose="04040505050A02020702" pitchFamily="82" charset="0"/>
              </a:rPr>
              <a:t>Good Day Starts With Gratitude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2" name="Table 12">
            <a:extLst>
              <a:ext uri="{FF2B5EF4-FFF2-40B4-BE49-F238E27FC236}">
                <a16:creationId xmlns:a16="http://schemas.microsoft.com/office/drawing/2014/main" id="{9D0115E1-891E-4671-8622-79EE5EA19BE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3255526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16" name="TextBox 15">
            <a:extLst>
              <a:ext uri="{FF2B5EF4-FFF2-40B4-BE49-F238E27FC236}">
                <a16:creationId xmlns:a16="http://schemas.microsoft.com/office/drawing/2014/main" id="{AD23EB73-1BBD-4B16-882C-52AEDDDBD62E}"/>
              </a:ext>
            </a:extLst>
          </p:cNvPr>
          <p:cNvSpPr txBox="1"/>
          <p:nvPr/>
        </p:nvSpPr>
        <p:spPr>
          <a:xfrm>
            <a:off x="457200" y="2713137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F282EE2-B3C0-472F-B546-9BD5318E3010}"/>
              </a:ext>
            </a:extLst>
          </p:cNvPr>
          <p:cNvSpPr txBox="1"/>
          <p:nvPr/>
        </p:nvSpPr>
        <p:spPr>
          <a:xfrm>
            <a:off x="3424086" y="2713137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9" name="Table 12">
            <a:extLst>
              <a:ext uri="{FF2B5EF4-FFF2-40B4-BE49-F238E27FC236}">
                <a16:creationId xmlns:a16="http://schemas.microsoft.com/office/drawing/2014/main" id="{6DAC85E2-B2D1-4A71-BC16-6C510396896F}"/>
              </a:ext>
            </a:extLst>
          </p:cNvPr>
          <p:cNvGraphicFramePr>
            <a:graphicFrameLocks noGrp="1"/>
          </p:cNvGraphicFramePr>
          <p:nvPr/>
        </p:nvGraphicFramePr>
        <p:xfrm>
          <a:off x="464820" y="5107068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20" name="TextBox 19">
            <a:extLst>
              <a:ext uri="{FF2B5EF4-FFF2-40B4-BE49-F238E27FC236}">
                <a16:creationId xmlns:a16="http://schemas.microsoft.com/office/drawing/2014/main" id="{48DED448-E99A-4DA0-8440-5418328B1690}"/>
              </a:ext>
            </a:extLst>
          </p:cNvPr>
          <p:cNvSpPr txBox="1"/>
          <p:nvPr/>
        </p:nvSpPr>
        <p:spPr>
          <a:xfrm>
            <a:off x="464820" y="4564679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F453949-EEE4-43C8-BBFE-E9687664E047}"/>
              </a:ext>
            </a:extLst>
          </p:cNvPr>
          <p:cNvSpPr txBox="1"/>
          <p:nvPr/>
        </p:nvSpPr>
        <p:spPr>
          <a:xfrm>
            <a:off x="3431706" y="4564679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22" name="Table 12">
            <a:extLst>
              <a:ext uri="{FF2B5EF4-FFF2-40B4-BE49-F238E27FC236}">
                <a16:creationId xmlns:a16="http://schemas.microsoft.com/office/drawing/2014/main" id="{9DB75E0A-245F-4836-B7E0-B68AB391A9B7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6955691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23" name="TextBox 22">
            <a:extLst>
              <a:ext uri="{FF2B5EF4-FFF2-40B4-BE49-F238E27FC236}">
                <a16:creationId xmlns:a16="http://schemas.microsoft.com/office/drawing/2014/main" id="{EEB0F390-A11A-43C4-92F3-AF5905F720BC}"/>
              </a:ext>
            </a:extLst>
          </p:cNvPr>
          <p:cNvSpPr txBox="1"/>
          <p:nvPr/>
        </p:nvSpPr>
        <p:spPr>
          <a:xfrm>
            <a:off x="457200" y="6413302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52D90A0-F3C9-4E42-A447-43E3D94DF2C5}"/>
              </a:ext>
            </a:extLst>
          </p:cNvPr>
          <p:cNvSpPr txBox="1"/>
          <p:nvPr/>
        </p:nvSpPr>
        <p:spPr>
          <a:xfrm>
            <a:off x="3424086" y="6413302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3144088"/>
      </p:ext>
    </p:extLst>
  </p:cSld>
  <p:clrMapOvr>
    <a:masterClrMapping/>
  </p:clrMapOvr>
</p:sld>
</file>

<file path=ppt/slides/slide1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2D759410-62D0-4BFF-9F11-C436B7B2DD60}"/>
              </a:ext>
            </a:extLst>
          </p:cNvPr>
          <p:cNvSpPr txBox="1"/>
          <p:nvPr/>
        </p:nvSpPr>
        <p:spPr>
          <a:xfrm>
            <a:off x="1049655" y="457200"/>
            <a:ext cx="3387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Harrington" panose="04040505050A02020702" pitchFamily="82" charset="0"/>
              </a:rPr>
              <a:t>Good Day Starts With Gratitude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2" name="Table 12">
            <a:extLst>
              <a:ext uri="{FF2B5EF4-FFF2-40B4-BE49-F238E27FC236}">
                <a16:creationId xmlns:a16="http://schemas.microsoft.com/office/drawing/2014/main" id="{9D0115E1-891E-4671-8622-79EE5EA19BE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3255526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16" name="TextBox 15">
            <a:extLst>
              <a:ext uri="{FF2B5EF4-FFF2-40B4-BE49-F238E27FC236}">
                <a16:creationId xmlns:a16="http://schemas.microsoft.com/office/drawing/2014/main" id="{AD23EB73-1BBD-4B16-882C-52AEDDDBD62E}"/>
              </a:ext>
            </a:extLst>
          </p:cNvPr>
          <p:cNvSpPr txBox="1"/>
          <p:nvPr/>
        </p:nvSpPr>
        <p:spPr>
          <a:xfrm>
            <a:off x="457200" y="2713137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F282EE2-B3C0-472F-B546-9BD5318E3010}"/>
              </a:ext>
            </a:extLst>
          </p:cNvPr>
          <p:cNvSpPr txBox="1"/>
          <p:nvPr/>
        </p:nvSpPr>
        <p:spPr>
          <a:xfrm>
            <a:off x="3424086" y="2713137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9" name="Table 12">
            <a:extLst>
              <a:ext uri="{FF2B5EF4-FFF2-40B4-BE49-F238E27FC236}">
                <a16:creationId xmlns:a16="http://schemas.microsoft.com/office/drawing/2014/main" id="{6DAC85E2-B2D1-4A71-BC16-6C510396896F}"/>
              </a:ext>
            </a:extLst>
          </p:cNvPr>
          <p:cNvGraphicFramePr>
            <a:graphicFrameLocks noGrp="1"/>
          </p:cNvGraphicFramePr>
          <p:nvPr/>
        </p:nvGraphicFramePr>
        <p:xfrm>
          <a:off x="464820" y="5107068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20" name="TextBox 19">
            <a:extLst>
              <a:ext uri="{FF2B5EF4-FFF2-40B4-BE49-F238E27FC236}">
                <a16:creationId xmlns:a16="http://schemas.microsoft.com/office/drawing/2014/main" id="{48DED448-E99A-4DA0-8440-5418328B1690}"/>
              </a:ext>
            </a:extLst>
          </p:cNvPr>
          <p:cNvSpPr txBox="1"/>
          <p:nvPr/>
        </p:nvSpPr>
        <p:spPr>
          <a:xfrm>
            <a:off x="464820" y="4564679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F453949-EEE4-43C8-BBFE-E9687664E047}"/>
              </a:ext>
            </a:extLst>
          </p:cNvPr>
          <p:cNvSpPr txBox="1"/>
          <p:nvPr/>
        </p:nvSpPr>
        <p:spPr>
          <a:xfrm>
            <a:off x="3431706" y="4564679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22" name="Table 12">
            <a:extLst>
              <a:ext uri="{FF2B5EF4-FFF2-40B4-BE49-F238E27FC236}">
                <a16:creationId xmlns:a16="http://schemas.microsoft.com/office/drawing/2014/main" id="{9DB75E0A-245F-4836-B7E0-B68AB391A9B7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6955691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23" name="TextBox 22">
            <a:extLst>
              <a:ext uri="{FF2B5EF4-FFF2-40B4-BE49-F238E27FC236}">
                <a16:creationId xmlns:a16="http://schemas.microsoft.com/office/drawing/2014/main" id="{EEB0F390-A11A-43C4-92F3-AF5905F720BC}"/>
              </a:ext>
            </a:extLst>
          </p:cNvPr>
          <p:cNvSpPr txBox="1"/>
          <p:nvPr/>
        </p:nvSpPr>
        <p:spPr>
          <a:xfrm>
            <a:off x="457200" y="6413302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52D90A0-F3C9-4E42-A447-43E3D94DF2C5}"/>
              </a:ext>
            </a:extLst>
          </p:cNvPr>
          <p:cNvSpPr txBox="1"/>
          <p:nvPr/>
        </p:nvSpPr>
        <p:spPr>
          <a:xfrm>
            <a:off x="3424086" y="6413302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7" name="Table 12">
            <a:extLst>
              <a:ext uri="{FF2B5EF4-FFF2-40B4-BE49-F238E27FC236}">
                <a16:creationId xmlns:a16="http://schemas.microsoft.com/office/drawing/2014/main" id="{839E3231-C666-4A58-A958-418596ED0585}"/>
              </a:ext>
            </a:extLst>
          </p:cNvPr>
          <p:cNvGraphicFramePr>
            <a:graphicFrameLocks noGrp="1"/>
          </p:cNvGraphicFramePr>
          <p:nvPr/>
        </p:nvGraphicFramePr>
        <p:xfrm>
          <a:off x="464820" y="1541978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25" name="TextBox 24">
            <a:extLst>
              <a:ext uri="{FF2B5EF4-FFF2-40B4-BE49-F238E27FC236}">
                <a16:creationId xmlns:a16="http://schemas.microsoft.com/office/drawing/2014/main" id="{6296740D-096F-4D85-B32B-6C22EFEBDDD7}"/>
              </a:ext>
            </a:extLst>
          </p:cNvPr>
          <p:cNvSpPr txBox="1"/>
          <p:nvPr/>
        </p:nvSpPr>
        <p:spPr>
          <a:xfrm>
            <a:off x="464820" y="999589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C137C25-2FA9-4BE7-9BBF-1453FA4F6105}"/>
              </a:ext>
            </a:extLst>
          </p:cNvPr>
          <p:cNvSpPr txBox="1"/>
          <p:nvPr/>
        </p:nvSpPr>
        <p:spPr>
          <a:xfrm>
            <a:off x="3431706" y="999589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5727368"/>
      </p:ext>
    </p:extLst>
  </p:cSld>
  <p:clrMapOvr>
    <a:masterClrMapping/>
  </p:clrMapOvr>
</p:sld>
</file>

<file path=ppt/slides/slide1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2D759410-62D0-4BFF-9F11-C436B7B2DD60}"/>
              </a:ext>
            </a:extLst>
          </p:cNvPr>
          <p:cNvSpPr txBox="1"/>
          <p:nvPr/>
        </p:nvSpPr>
        <p:spPr>
          <a:xfrm>
            <a:off x="1049655" y="457200"/>
            <a:ext cx="3387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Harrington" panose="04040505050A02020702" pitchFamily="82" charset="0"/>
              </a:rPr>
              <a:t>Good Day Starts With Gratitude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7" name="Table 12">
            <a:extLst>
              <a:ext uri="{FF2B5EF4-FFF2-40B4-BE49-F238E27FC236}">
                <a16:creationId xmlns:a16="http://schemas.microsoft.com/office/drawing/2014/main" id="{839E3231-C666-4A58-A958-418596ED0585}"/>
              </a:ext>
            </a:extLst>
          </p:cNvPr>
          <p:cNvGraphicFramePr>
            <a:graphicFrameLocks noGrp="1"/>
          </p:cNvGraphicFramePr>
          <p:nvPr/>
        </p:nvGraphicFramePr>
        <p:xfrm>
          <a:off x="464820" y="1541978"/>
          <a:ext cx="4572000" cy="26098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1076209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12278218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6732798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32496068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3215158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96315028"/>
                  </a:ext>
                </a:extLst>
              </a:tr>
            </a:tbl>
          </a:graphicData>
        </a:graphic>
      </p:graphicFrame>
      <p:sp>
        <p:nvSpPr>
          <p:cNvPr id="25" name="TextBox 24">
            <a:extLst>
              <a:ext uri="{FF2B5EF4-FFF2-40B4-BE49-F238E27FC236}">
                <a16:creationId xmlns:a16="http://schemas.microsoft.com/office/drawing/2014/main" id="{6296740D-096F-4D85-B32B-6C22EFEBDDD7}"/>
              </a:ext>
            </a:extLst>
          </p:cNvPr>
          <p:cNvSpPr txBox="1"/>
          <p:nvPr/>
        </p:nvSpPr>
        <p:spPr>
          <a:xfrm>
            <a:off x="1353006" y="1174015"/>
            <a:ext cx="26057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Thoughts For The Week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B59ECC3-5F87-49F0-B325-CDB35C325F5B}"/>
              </a:ext>
            </a:extLst>
          </p:cNvPr>
          <p:cNvSpPr/>
          <p:nvPr/>
        </p:nvSpPr>
        <p:spPr>
          <a:xfrm>
            <a:off x="464820" y="4206240"/>
            <a:ext cx="4572000" cy="36195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8F99A3E-E8EC-46AB-B914-903229FE2A6C}"/>
              </a:ext>
            </a:extLst>
          </p:cNvPr>
          <p:cNvSpPr txBox="1"/>
          <p:nvPr/>
        </p:nvSpPr>
        <p:spPr>
          <a:xfrm>
            <a:off x="449580" y="4206240"/>
            <a:ext cx="8153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Notes:</a:t>
            </a:r>
            <a:endParaRPr lang="en-GB" dirty="0">
              <a:latin typeface="Harrington" panose="04040505050A020207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4533995"/>
      </p:ext>
    </p:extLst>
  </p:cSld>
  <p:clrMapOvr>
    <a:masterClrMapping/>
  </p:clrMapOvr>
</p:sld>
</file>

<file path=ppt/slides/slide1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F19A1621-B4A9-4A2C-A4E5-ACC2900F640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105" t="11829" r="2105" b="-348"/>
          <a:stretch/>
        </p:blipFill>
        <p:spPr>
          <a:xfrm>
            <a:off x="1549565" y="826532"/>
            <a:ext cx="2387269" cy="1668780"/>
          </a:xfrm>
          <a:prstGeom prst="rect">
            <a:avLst/>
          </a:prstGeom>
          <a:solidFill>
            <a:schemeClr val="bg1">
              <a:alpha val="0"/>
            </a:schemeClr>
          </a:solidFill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2D759410-62D0-4BFF-9F11-C436B7B2DD60}"/>
              </a:ext>
            </a:extLst>
          </p:cNvPr>
          <p:cNvSpPr txBox="1"/>
          <p:nvPr/>
        </p:nvSpPr>
        <p:spPr>
          <a:xfrm>
            <a:off x="1049655" y="457200"/>
            <a:ext cx="3387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Harrington" panose="04040505050A02020702" pitchFamily="82" charset="0"/>
              </a:rPr>
              <a:t>Good Day Starts With Gratitude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2" name="Table 12">
            <a:extLst>
              <a:ext uri="{FF2B5EF4-FFF2-40B4-BE49-F238E27FC236}">
                <a16:creationId xmlns:a16="http://schemas.microsoft.com/office/drawing/2014/main" id="{9D0115E1-891E-4671-8622-79EE5EA19BE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3255526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16" name="TextBox 15">
            <a:extLst>
              <a:ext uri="{FF2B5EF4-FFF2-40B4-BE49-F238E27FC236}">
                <a16:creationId xmlns:a16="http://schemas.microsoft.com/office/drawing/2014/main" id="{AD23EB73-1BBD-4B16-882C-52AEDDDBD62E}"/>
              </a:ext>
            </a:extLst>
          </p:cNvPr>
          <p:cNvSpPr txBox="1"/>
          <p:nvPr/>
        </p:nvSpPr>
        <p:spPr>
          <a:xfrm>
            <a:off x="457200" y="2713137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F282EE2-B3C0-472F-B546-9BD5318E3010}"/>
              </a:ext>
            </a:extLst>
          </p:cNvPr>
          <p:cNvSpPr txBox="1"/>
          <p:nvPr/>
        </p:nvSpPr>
        <p:spPr>
          <a:xfrm>
            <a:off x="3424086" y="2713137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9" name="Table 12">
            <a:extLst>
              <a:ext uri="{FF2B5EF4-FFF2-40B4-BE49-F238E27FC236}">
                <a16:creationId xmlns:a16="http://schemas.microsoft.com/office/drawing/2014/main" id="{6DAC85E2-B2D1-4A71-BC16-6C510396896F}"/>
              </a:ext>
            </a:extLst>
          </p:cNvPr>
          <p:cNvGraphicFramePr>
            <a:graphicFrameLocks noGrp="1"/>
          </p:cNvGraphicFramePr>
          <p:nvPr/>
        </p:nvGraphicFramePr>
        <p:xfrm>
          <a:off x="464820" y="5107068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20" name="TextBox 19">
            <a:extLst>
              <a:ext uri="{FF2B5EF4-FFF2-40B4-BE49-F238E27FC236}">
                <a16:creationId xmlns:a16="http://schemas.microsoft.com/office/drawing/2014/main" id="{48DED448-E99A-4DA0-8440-5418328B1690}"/>
              </a:ext>
            </a:extLst>
          </p:cNvPr>
          <p:cNvSpPr txBox="1"/>
          <p:nvPr/>
        </p:nvSpPr>
        <p:spPr>
          <a:xfrm>
            <a:off x="464820" y="4564679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F453949-EEE4-43C8-BBFE-E9687664E047}"/>
              </a:ext>
            </a:extLst>
          </p:cNvPr>
          <p:cNvSpPr txBox="1"/>
          <p:nvPr/>
        </p:nvSpPr>
        <p:spPr>
          <a:xfrm>
            <a:off x="3431706" y="4564679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22" name="Table 12">
            <a:extLst>
              <a:ext uri="{FF2B5EF4-FFF2-40B4-BE49-F238E27FC236}">
                <a16:creationId xmlns:a16="http://schemas.microsoft.com/office/drawing/2014/main" id="{9DB75E0A-245F-4836-B7E0-B68AB391A9B7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6955691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23" name="TextBox 22">
            <a:extLst>
              <a:ext uri="{FF2B5EF4-FFF2-40B4-BE49-F238E27FC236}">
                <a16:creationId xmlns:a16="http://schemas.microsoft.com/office/drawing/2014/main" id="{EEB0F390-A11A-43C4-92F3-AF5905F720BC}"/>
              </a:ext>
            </a:extLst>
          </p:cNvPr>
          <p:cNvSpPr txBox="1"/>
          <p:nvPr/>
        </p:nvSpPr>
        <p:spPr>
          <a:xfrm>
            <a:off x="457200" y="6413302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52D90A0-F3C9-4E42-A447-43E3D94DF2C5}"/>
              </a:ext>
            </a:extLst>
          </p:cNvPr>
          <p:cNvSpPr txBox="1"/>
          <p:nvPr/>
        </p:nvSpPr>
        <p:spPr>
          <a:xfrm>
            <a:off x="3424086" y="6413302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1850420"/>
      </p:ext>
    </p:extLst>
  </p:cSld>
  <p:clrMapOvr>
    <a:masterClrMapping/>
  </p:clrMapOvr>
</p:sld>
</file>

<file path=ppt/slides/slide1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2D759410-62D0-4BFF-9F11-C436B7B2DD60}"/>
              </a:ext>
            </a:extLst>
          </p:cNvPr>
          <p:cNvSpPr txBox="1"/>
          <p:nvPr/>
        </p:nvSpPr>
        <p:spPr>
          <a:xfrm>
            <a:off x="1049655" y="457200"/>
            <a:ext cx="3387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Harrington" panose="04040505050A02020702" pitchFamily="82" charset="0"/>
              </a:rPr>
              <a:t>Good Day Starts With Gratitude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2" name="Table 12">
            <a:extLst>
              <a:ext uri="{FF2B5EF4-FFF2-40B4-BE49-F238E27FC236}">
                <a16:creationId xmlns:a16="http://schemas.microsoft.com/office/drawing/2014/main" id="{9D0115E1-891E-4671-8622-79EE5EA19BE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3255526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16" name="TextBox 15">
            <a:extLst>
              <a:ext uri="{FF2B5EF4-FFF2-40B4-BE49-F238E27FC236}">
                <a16:creationId xmlns:a16="http://schemas.microsoft.com/office/drawing/2014/main" id="{AD23EB73-1BBD-4B16-882C-52AEDDDBD62E}"/>
              </a:ext>
            </a:extLst>
          </p:cNvPr>
          <p:cNvSpPr txBox="1"/>
          <p:nvPr/>
        </p:nvSpPr>
        <p:spPr>
          <a:xfrm>
            <a:off x="457200" y="2713137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F282EE2-B3C0-472F-B546-9BD5318E3010}"/>
              </a:ext>
            </a:extLst>
          </p:cNvPr>
          <p:cNvSpPr txBox="1"/>
          <p:nvPr/>
        </p:nvSpPr>
        <p:spPr>
          <a:xfrm>
            <a:off x="3424086" y="2713137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9" name="Table 12">
            <a:extLst>
              <a:ext uri="{FF2B5EF4-FFF2-40B4-BE49-F238E27FC236}">
                <a16:creationId xmlns:a16="http://schemas.microsoft.com/office/drawing/2014/main" id="{6DAC85E2-B2D1-4A71-BC16-6C510396896F}"/>
              </a:ext>
            </a:extLst>
          </p:cNvPr>
          <p:cNvGraphicFramePr>
            <a:graphicFrameLocks noGrp="1"/>
          </p:cNvGraphicFramePr>
          <p:nvPr/>
        </p:nvGraphicFramePr>
        <p:xfrm>
          <a:off x="464820" y="5107068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20" name="TextBox 19">
            <a:extLst>
              <a:ext uri="{FF2B5EF4-FFF2-40B4-BE49-F238E27FC236}">
                <a16:creationId xmlns:a16="http://schemas.microsoft.com/office/drawing/2014/main" id="{48DED448-E99A-4DA0-8440-5418328B1690}"/>
              </a:ext>
            </a:extLst>
          </p:cNvPr>
          <p:cNvSpPr txBox="1"/>
          <p:nvPr/>
        </p:nvSpPr>
        <p:spPr>
          <a:xfrm>
            <a:off x="464820" y="4564679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F453949-EEE4-43C8-BBFE-E9687664E047}"/>
              </a:ext>
            </a:extLst>
          </p:cNvPr>
          <p:cNvSpPr txBox="1"/>
          <p:nvPr/>
        </p:nvSpPr>
        <p:spPr>
          <a:xfrm>
            <a:off x="3431706" y="4564679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22" name="Table 12">
            <a:extLst>
              <a:ext uri="{FF2B5EF4-FFF2-40B4-BE49-F238E27FC236}">
                <a16:creationId xmlns:a16="http://schemas.microsoft.com/office/drawing/2014/main" id="{9DB75E0A-245F-4836-B7E0-B68AB391A9B7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6955691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23" name="TextBox 22">
            <a:extLst>
              <a:ext uri="{FF2B5EF4-FFF2-40B4-BE49-F238E27FC236}">
                <a16:creationId xmlns:a16="http://schemas.microsoft.com/office/drawing/2014/main" id="{EEB0F390-A11A-43C4-92F3-AF5905F720BC}"/>
              </a:ext>
            </a:extLst>
          </p:cNvPr>
          <p:cNvSpPr txBox="1"/>
          <p:nvPr/>
        </p:nvSpPr>
        <p:spPr>
          <a:xfrm>
            <a:off x="457200" y="6413302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52D90A0-F3C9-4E42-A447-43E3D94DF2C5}"/>
              </a:ext>
            </a:extLst>
          </p:cNvPr>
          <p:cNvSpPr txBox="1"/>
          <p:nvPr/>
        </p:nvSpPr>
        <p:spPr>
          <a:xfrm>
            <a:off x="3424086" y="6413302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7" name="Table 12">
            <a:extLst>
              <a:ext uri="{FF2B5EF4-FFF2-40B4-BE49-F238E27FC236}">
                <a16:creationId xmlns:a16="http://schemas.microsoft.com/office/drawing/2014/main" id="{839E3231-C666-4A58-A958-418596ED0585}"/>
              </a:ext>
            </a:extLst>
          </p:cNvPr>
          <p:cNvGraphicFramePr>
            <a:graphicFrameLocks noGrp="1"/>
          </p:cNvGraphicFramePr>
          <p:nvPr/>
        </p:nvGraphicFramePr>
        <p:xfrm>
          <a:off x="464820" y="1541978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25" name="TextBox 24">
            <a:extLst>
              <a:ext uri="{FF2B5EF4-FFF2-40B4-BE49-F238E27FC236}">
                <a16:creationId xmlns:a16="http://schemas.microsoft.com/office/drawing/2014/main" id="{6296740D-096F-4D85-B32B-6C22EFEBDDD7}"/>
              </a:ext>
            </a:extLst>
          </p:cNvPr>
          <p:cNvSpPr txBox="1"/>
          <p:nvPr/>
        </p:nvSpPr>
        <p:spPr>
          <a:xfrm>
            <a:off x="464820" y="999589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C137C25-2FA9-4BE7-9BBF-1453FA4F6105}"/>
              </a:ext>
            </a:extLst>
          </p:cNvPr>
          <p:cNvSpPr txBox="1"/>
          <p:nvPr/>
        </p:nvSpPr>
        <p:spPr>
          <a:xfrm>
            <a:off x="3431706" y="999589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0570650"/>
      </p:ext>
    </p:extLst>
  </p:cSld>
  <p:clrMapOvr>
    <a:masterClrMapping/>
  </p:clrMapOvr>
</p:sld>
</file>

<file path=ppt/slides/slide1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2D759410-62D0-4BFF-9F11-C436B7B2DD60}"/>
              </a:ext>
            </a:extLst>
          </p:cNvPr>
          <p:cNvSpPr txBox="1"/>
          <p:nvPr/>
        </p:nvSpPr>
        <p:spPr>
          <a:xfrm>
            <a:off x="1049655" y="457200"/>
            <a:ext cx="3387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Harrington" panose="04040505050A02020702" pitchFamily="82" charset="0"/>
              </a:rPr>
              <a:t>Good Day Starts With Gratitude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7" name="Table 12">
            <a:extLst>
              <a:ext uri="{FF2B5EF4-FFF2-40B4-BE49-F238E27FC236}">
                <a16:creationId xmlns:a16="http://schemas.microsoft.com/office/drawing/2014/main" id="{839E3231-C666-4A58-A958-418596ED0585}"/>
              </a:ext>
            </a:extLst>
          </p:cNvPr>
          <p:cNvGraphicFramePr>
            <a:graphicFrameLocks noGrp="1"/>
          </p:cNvGraphicFramePr>
          <p:nvPr/>
        </p:nvGraphicFramePr>
        <p:xfrm>
          <a:off x="464820" y="1541978"/>
          <a:ext cx="4572000" cy="26098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1076209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12278218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6732798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32496068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3215158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96315028"/>
                  </a:ext>
                </a:extLst>
              </a:tr>
            </a:tbl>
          </a:graphicData>
        </a:graphic>
      </p:graphicFrame>
      <p:sp>
        <p:nvSpPr>
          <p:cNvPr id="25" name="TextBox 24">
            <a:extLst>
              <a:ext uri="{FF2B5EF4-FFF2-40B4-BE49-F238E27FC236}">
                <a16:creationId xmlns:a16="http://schemas.microsoft.com/office/drawing/2014/main" id="{6296740D-096F-4D85-B32B-6C22EFEBDDD7}"/>
              </a:ext>
            </a:extLst>
          </p:cNvPr>
          <p:cNvSpPr txBox="1"/>
          <p:nvPr/>
        </p:nvSpPr>
        <p:spPr>
          <a:xfrm>
            <a:off x="1353006" y="1174015"/>
            <a:ext cx="26057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Thoughts For The Week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B59ECC3-5F87-49F0-B325-CDB35C325F5B}"/>
              </a:ext>
            </a:extLst>
          </p:cNvPr>
          <p:cNvSpPr/>
          <p:nvPr/>
        </p:nvSpPr>
        <p:spPr>
          <a:xfrm>
            <a:off x="464820" y="4206240"/>
            <a:ext cx="4572000" cy="36195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8F99A3E-E8EC-46AB-B914-903229FE2A6C}"/>
              </a:ext>
            </a:extLst>
          </p:cNvPr>
          <p:cNvSpPr txBox="1"/>
          <p:nvPr/>
        </p:nvSpPr>
        <p:spPr>
          <a:xfrm>
            <a:off x="449580" y="4206240"/>
            <a:ext cx="8153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Notes:</a:t>
            </a:r>
            <a:endParaRPr lang="en-GB" dirty="0">
              <a:latin typeface="Harrington" panose="04040505050A020207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8510494"/>
      </p:ext>
    </p:extLst>
  </p:cSld>
  <p:clrMapOvr>
    <a:masterClrMapping/>
  </p:clrMapOvr>
</p:sld>
</file>

<file path=ppt/slides/slide1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F19A1621-B4A9-4A2C-A4E5-ACC2900F640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105" t="11829" r="2105" b="-348"/>
          <a:stretch/>
        </p:blipFill>
        <p:spPr>
          <a:xfrm>
            <a:off x="1549565" y="826532"/>
            <a:ext cx="2387269" cy="1668780"/>
          </a:xfrm>
          <a:prstGeom prst="rect">
            <a:avLst/>
          </a:prstGeom>
          <a:solidFill>
            <a:schemeClr val="bg1">
              <a:alpha val="0"/>
            </a:schemeClr>
          </a:solidFill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2D759410-62D0-4BFF-9F11-C436B7B2DD60}"/>
              </a:ext>
            </a:extLst>
          </p:cNvPr>
          <p:cNvSpPr txBox="1"/>
          <p:nvPr/>
        </p:nvSpPr>
        <p:spPr>
          <a:xfrm>
            <a:off x="1049655" y="457200"/>
            <a:ext cx="3387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Harrington" panose="04040505050A02020702" pitchFamily="82" charset="0"/>
              </a:rPr>
              <a:t>Good Day Starts With Gratitude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2" name="Table 12">
            <a:extLst>
              <a:ext uri="{FF2B5EF4-FFF2-40B4-BE49-F238E27FC236}">
                <a16:creationId xmlns:a16="http://schemas.microsoft.com/office/drawing/2014/main" id="{9D0115E1-891E-4671-8622-79EE5EA19BE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3255526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16" name="TextBox 15">
            <a:extLst>
              <a:ext uri="{FF2B5EF4-FFF2-40B4-BE49-F238E27FC236}">
                <a16:creationId xmlns:a16="http://schemas.microsoft.com/office/drawing/2014/main" id="{AD23EB73-1BBD-4B16-882C-52AEDDDBD62E}"/>
              </a:ext>
            </a:extLst>
          </p:cNvPr>
          <p:cNvSpPr txBox="1"/>
          <p:nvPr/>
        </p:nvSpPr>
        <p:spPr>
          <a:xfrm>
            <a:off x="457200" y="2713137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F282EE2-B3C0-472F-B546-9BD5318E3010}"/>
              </a:ext>
            </a:extLst>
          </p:cNvPr>
          <p:cNvSpPr txBox="1"/>
          <p:nvPr/>
        </p:nvSpPr>
        <p:spPr>
          <a:xfrm>
            <a:off x="3424086" y="2713137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9" name="Table 12">
            <a:extLst>
              <a:ext uri="{FF2B5EF4-FFF2-40B4-BE49-F238E27FC236}">
                <a16:creationId xmlns:a16="http://schemas.microsoft.com/office/drawing/2014/main" id="{6DAC85E2-B2D1-4A71-BC16-6C510396896F}"/>
              </a:ext>
            </a:extLst>
          </p:cNvPr>
          <p:cNvGraphicFramePr>
            <a:graphicFrameLocks noGrp="1"/>
          </p:cNvGraphicFramePr>
          <p:nvPr/>
        </p:nvGraphicFramePr>
        <p:xfrm>
          <a:off x="464820" y="5107068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20" name="TextBox 19">
            <a:extLst>
              <a:ext uri="{FF2B5EF4-FFF2-40B4-BE49-F238E27FC236}">
                <a16:creationId xmlns:a16="http://schemas.microsoft.com/office/drawing/2014/main" id="{48DED448-E99A-4DA0-8440-5418328B1690}"/>
              </a:ext>
            </a:extLst>
          </p:cNvPr>
          <p:cNvSpPr txBox="1"/>
          <p:nvPr/>
        </p:nvSpPr>
        <p:spPr>
          <a:xfrm>
            <a:off x="464820" y="4564679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F453949-EEE4-43C8-BBFE-E9687664E047}"/>
              </a:ext>
            </a:extLst>
          </p:cNvPr>
          <p:cNvSpPr txBox="1"/>
          <p:nvPr/>
        </p:nvSpPr>
        <p:spPr>
          <a:xfrm>
            <a:off x="3431706" y="4564679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22" name="Table 12">
            <a:extLst>
              <a:ext uri="{FF2B5EF4-FFF2-40B4-BE49-F238E27FC236}">
                <a16:creationId xmlns:a16="http://schemas.microsoft.com/office/drawing/2014/main" id="{9DB75E0A-245F-4836-B7E0-B68AB391A9B7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6955691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23" name="TextBox 22">
            <a:extLst>
              <a:ext uri="{FF2B5EF4-FFF2-40B4-BE49-F238E27FC236}">
                <a16:creationId xmlns:a16="http://schemas.microsoft.com/office/drawing/2014/main" id="{EEB0F390-A11A-43C4-92F3-AF5905F720BC}"/>
              </a:ext>
            </a:extLst>
          </p:cNvPr>
          <p:cNvSpPr txBox="1"/>
          <p:nvPr/>
        </p:nvSpPr>
        <p:spPr>
          <a:xfrm>
            <a:off x="457200" y="6413302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52D90A0-F3C9-4E42-A447-43E3D94DF2C5}"/>
              </a:ext>
            </a:extLst>
          </p:cNvPr>
          <p:cNvSpPr txBox="1"/>
          <p:nvPr/>
        </p:nvSpPr>
        <p:spPr>
          <a:xfrm>
            <a:off x="3424086" y="6413302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150670"/>
      </p:ext>
    </p:extLst>
  </p:cSld>
  <p:clrMapOvr>
    <a:masterClrMapping/>
  </p:clrMapOvr>
</p:sld>
</file>

<file path=ppt/slides/slide1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2D759410-62D0-4BFF-9F11-C436B7B2DD60}"/>
              </a:ext>
            </a:extLst>
          </p:cNvPr>
          <p:cNvSpPr txBox="1"/>
          <p:nvPr/>
        </p:nvSpPr>
        <p:spPr>
          <a:xfrm>
            <a:off x="1049655" y="457200"/>
            <a:ext cx="3387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Harrington" panose="04040505050A02020702" pitchFamily="82" charset="0"/>
              </a:rPr>
              <a:t>Good Day Starts With Gratitude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2" name="Table 12">
            <a:extLst>
              <a:ext uri="{FF2B5EF4-FFF2-40B4-BE49-F238E27FC236}">
                <a16:creationId xmlns:a16="http://schemas.microsoft.com/office/drawing/2014/main" id="{9D0115E1-891E-4671-8622-79EE5EA19BE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3255526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16" name="TextBox 15">
            <a:extLst>
              <a:ext uri="{FF2B5EF4-FFF2-40B4-BE49-F238E27FC236}">
                <a16:creationId xmlns:a16="http://schemas.microsoft.com/office/drawing/2014/main" id="{AD23EB73-1BBD-4B16-882C-52AEDDDBD62E}"/>
              </a:ext>
            </a:extLst>
          </p:cNvPr>
          <p:cNvSpPr txBox="1"/>
          <p:nvPr/>
        </p:nvSpPr>
        <p:spPr>
          <a:xfrm>
            <a:off x="457200" y="2713137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F282EE2-B3C0-472F-B546-9BD5318E3010}"/>
              </a:ext>
            </a:extLst>
          </p:cNvPr>
          <p:cNvSpPr txBox="1"/>
          <p:nvPr/>
        </p:nvSpPr>
        <p:spPr>
          <a:xfrm>
            <a:off x="3424086" y="2713137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9" name="Table 12">
            <a:extLst>
              <a:ext uri="{FF2B5EF4-FFF2-40B4-BE49-F238E27FC236}">
                <a16:creationId xmlns:a16="http://schemas.microsoft.com/office/drawing/2014/main" id="{6DAC85E2-B2D1-4A71-BC16-6C510396896F}"/>
              </a:ext>
            </a:extLst>
          </p:cNvPr>
          <p:cNvGraphicFramePr>
            <a:graphicFrameLocks noGrp="1"/>
          </p:cNvGraphicFramePr>
          <p:nvPr/>
        </p:nvGraphicFramePr>
        <p:xfrm>
          <a:off x="464820" y="5107068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20" name="TextBox 19">
            <a:extLst>
              <a:ext uri="{FF2B5EF4-FFF2-40B4-BE49-F238E27FC236}">
                <a16:creationId xmlns:a16="http://schemas.microsoft.com/office/drawing/2014/main" id="{48DED448-E99A-4DA0-8440-5418328B1690}"/>
              </a:ext>
            </a:extLst>
          </p:cNvPr>
          <p:cNvSpPr txBox="1"/>
          <p:nvPr/>
        </p:nvSpPr>
        <p:spPr>
          <a:xfrm>
            <a:off x="464820" y="4564679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F453949-EEE4-43C8-BBFE-E9687664E047}"/>
              </a:ext>
            </a:extLst>
          </p:cNvPr>
          <p:cNvSpPr txBox="1"/>
          <p:nvPr/>
        </p:nvSpPr>
        <p:spPr>
          <a:xfrm>
            <a:off x="3431706" y="4564679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22" name="Table 12">
            <a:extLst>
              <a:ext uri="{FF2B5EF4-FFF2-40B4-BE49-F238E27FC236}">
                <a16:creationId xmlns:a16="http://schemas.microsoft.com/office/drawing/2014/main" id="{9DB75E0A-245F-4836-B7E0-B68AB391A9B7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6955691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23" name="TextBox 22">
            <a:extLst>
              <a:ext uri="{FF2B5EF4-FFF2-40B4-BE49-F238E27FC236}">
                <a16:creationId xmlns:a16="http://schemas.microsoft.com/office/drawing/2014/main" id="{EEB0F390-A11A-43C4-92F3-AF5905F720BC}"/>
              </a:ext>
            </a:extLst>
          </p:cNvPr>
          <p:cNvSpPr txBox="1"/>
          <p:nvPr/>
        </p:nvSpPr>
        <p:spPr>
          <a:xfrm>
            <a:off x="457200" y="6413302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52D90A0-F3C9-4E42-A447-43E3D94DF2C5}"/>
              </a:ext>
            </a:extLst>
          </p:cNvPr>
          <p:cNvSpPr txBox="1"/>
          <p:nvPr/>
        </p:nvSpPr>
        <p:spPr>
          <a:xfrm>
            <a:off x="3424086" y="6413302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7" name="Table 12">
            <a:extLst>
              <a:ext uri="{FF2B5EF4-FFF2-40B4-BE49-F238E27FC236}">
                <a16:creationId xmlns:a16="http://schemas.microsoft.com/office/drawing/2014/main" id="{839E3231-C666-4A58-A958-418596ED0585}"/>
              </a:ext>
            </a:extLst>
          </p:cNvPr>
          <p:cNvGraphicFramePr>
            <a:graphicFrameLocks noGrp="1"/>
          </p:cNvGraphicFramePr>
          <p:nvPr/>
        </p:nvGraphicFramePr>
        <p:xfrm>
          <a:off x="464820" y="1541978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25" name="TextBox 24">
            <a:extLst>
              <a:ext uri="{FF2B5EF4-FFF2-40B4-BE49-F238E27FC236}">
                <a16:creationId xmlns:a16="http://schemas.microsoft.com/office/drawing/2014/main" id="{6296740D-096F-4D85-B32B-6C22EFEBDDD7}"/>
              </a:ext>
            </a:extLst>
          </p:cNvPr>
          <p:cNvSpPr txBox="1"/>
          <p:nvPr/>
        </p:nvSpPr>
        <p:spPr>
          <a:xfrm>
            <a:off x="464820" y="999589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C137C25-2FA9-4BE7-9BBF-1453FA4F6105}"/>
              </a:ext>
            </a:extLst>
          </p:cNvPr>
          <p:cNvSpPr txBox="1"/>
          <p:nvPr/>
        </p:nvSpPr>
        <p:spPr>
          <a:xfrm>
            <a:off x="3431706" y="999589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1183565"/>
      </p:ext>
    </p:extLst>
  </p:cSld>
  <p:clrMapOvr>
    <a:masterClrMapping/>
  </p:clrMapOvr>
</p:sld>
</file>

<file path=ppt/slides/slide1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2D759410-62D0-4BFF-9F11-C436B7B2DD60}"/>
              </a:ext>
            </a:extLst>
          </p:cNvPr>
          <p:cNvSpPr txBox="1"/>
          <p:nvPr/>
        </p:nvSpPr>
        <p:spPr>
          <a:xfrm>
            <a:off x="1049655" y="457200"/>
            <a:ext cx="3387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Harrington" panose="04040505050A02020702" pitchFamily="82" charset="0"/>
              </a:rPr>
              <a:t>Good Day Starts With Gratitude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7" name="Table 12">
            <a:extLst>
              <a:ext uri="{FF2B5EF4-FFF2-40B4-BE49-F238E27FC236}">
                <a16:creationId xmlns:a16="http://schemas.microsoft.com/office/drawing/2014/main" id="{839E3231-C666-4A58-A958-418596ED0585}"/>
              </a:ext>
            </a:extLst>
          </p:cNvPr>
          <p:cNvGraphicFramePr>
            <a:graphicFrameLocks noGrp="1"/>
          </p:cNvGraphicFramePr>
          <p:nvPr/>
        </p:nvGraphicFramePr>
        <p:xfrm>
          <a:off x="464820" y="1541978"/>
          <a:ext cx="4572000" cy="26098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1076209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12278218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6732798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32496068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3215158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96315028"/>
                  </a:ext>
                </a:extLst>
              </a:tr>
            </a:tbl>
          </a:graphicData>
        </a:graphic>
      </p:graphicFrame>
      <p:sp>
        <p:nvSpPr>
          <p:cNvPr id="25" name="TextBox 24">
            <a:extLst>
              <a:ext uri="{FF2B5EF4-FFF2-40B4-BE49-F238E27FC236}">
                <a16:creationId xmlns:a16="http://schemas.microsoft.com/office/drawing/2014/main" id="{6296740D-096F-4D85-B32B-6C22EFEBDDD7}"/>
              </a:ext>
            </a:extLst>
          </p:cNvPr>
          <p:cNvSpPr txBox="1"/>
          <p:nvPr/>
        </p:nvSpPr>
        <p:spPr>
          <a:xfrm>
            <a:off x="1353006" y="1174015"/>
            <a:ext cx="26057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Thoughts For The Week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B59ECC3-5F87-49F0-B325-CDB35C325F5B}"/>
              </a:ext>
            </a:extLst>
          </p:cNvPr>
          <p:cNvSpPr/>
          <p:nvPr/>
        </p:nvSpPr>
        <p:spPr>
          <a:xfrm>
            <a:off x="464820" y="4206240"/>
            <a:ext cx="4572000" cy="36195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8F99A3E-E8EC-46AB-B914-903229FE2A6C}"/>
              </a:ext>
            </a:extLst>
          </p:cNvPr>
          <p:cNvSpPr txBox="1"/>
          <p:nvPr/>
        </p:nvSpPr>
        <p:spPr>
          <a:xfrm>
            <a:off x="449580" y="4206240"/>
            <a:ext cx="8153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Notes:</a:t>
            </a:r>
            <a:endParaRPr lang="en-GB" dirty="0">
              <a:latin typeface="Harrington" panose="04040505050A020207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5975633"/>
      </p:ext>
    </p:extLst>
  </p:cSld>
  <p:clrMapOvr>
    <a:masterClrMapping/>
  </p:clrMapOvr>
</p:sld>
</file>

<file path=ppt/slides/slide1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F19A1621-B4A9-4A2C-A4E5-ACC2900F640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105" t="11829" r="2105" b="-348"/>
          <a:stretch/>
        </p:blipFill>
        <p:spPr>
          <a:xfrm>
            <a:off x="1549565" y="826532"/>
            <a:ext cx="2387269" cy="1668780"/>
          </a:xfrm>
          <a:prstGeom prst="rect">
            <a:avLst/>
          </a:prstGeom>
          <a:solidFill>
            <a:schemeClr val="bg1">
              <a:alpha val="0"/>
            </a:schemeClr>
          </a:solidFill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2D759410-62D0-4BFF-9F11-C436B7B2DD60}"/>
              </a:ext>
            </a:extLst>
          </p:cNvPr>
          <p:cNvSpPr txBox="1"/>
          <p:nvPr/>
        </p:nvSpPr>
        <p:spPr>
          <a:xfrm>
            <a:off x="1049655" y="457200"/>
            <a:ext cx="3387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Harrington" panose="04040505050A02020702" pitchFamily="82" charset="0"/>
              </a:rPr>
              <a:t>Good Day Starts With Gratitude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2" name="Table 12">
            <a:extLst>
              <a:ext uri="{FF2B5EF4-FFF2-40B4-BE49-F238E27FC236}">
                <a16:creationId xmlns:a16="http://schemas.microsoft.com/office/drawing/2014/main" id="{9D0115E1-891E-4671-8622-79EE5EA19BE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3255526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16" name="TextBox 15">
            <a:extLst>
              <a:ext uri="{FF2B5EF4-FFF2-40B4-BE49-F238E27FC236}">
                <a16:creationId xmlns:a16="http://schemas.microsoft.com/office/drawing/2014/main" id="{AD23EB73-1BBD-4B16-882C-52AEDDDBD62E}"/>
              </a:ext>
            </a:extLst>
          </p:cNvPr>
          <p:cNvSpPr txBox="1"/>
          <p:nvPr/>
        </p:nvSpPr>
        <p:spPr>
          <a:xfrm>
            <a:off x="457200" y="2713137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F282EE2-B3C0-472F-B546-9BD5318E3010}"/>
              </a:ext>
            </a:extLst>
          </p:cNvPr>
          <p:cNvSpPr txBox="1"/>
          <p:nvPr/>
        </p:nvSpPr>
        <p:spPr>
          <a:xfrm>
            <a:off x="3424086" y="2713137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9" name="Table 12">
            <a:extLst>
              <a:ext uri="{FF2B5EF4-FFF2-40B4-BE49-F238E27FC236}">
                <a16:creationId xmlns:a16="http://schemas.microsoft.com/office/drawing/2014/main" id="{6DAC85E2-B2D1-4A71-BC16-6C510396896F}"/>
              </a:ext>
            </a:extLst>
          </p:cNvPr>
          <p:cNvGraphicFramePr>
            <a:graphicFrameLocks noGrp="1"/>
          </p:cNvGraphicFramePr>
          <p:nvPr/>
        </p:nvGraphicFramePr>
        <p:xfrm>
          <a:off x="464820" y="5107068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20" name="TextBox 19">
            <a:extLst>
              <a:ext uri="{FF2B5EF4-FFF2-40B4-BE49-F238E27FC236}">
                <a16:creationId xmlns:a16="http://schemas.microsoft.com/office/drawing/2014/main" id="{48DED448-E99A-4DA0-8440-5418328B1690}"/>
              </a:ext>
            </a:extLst>
          </p:cNvPr>
          <p:cNvSpPr txBox="1"/>
          <p:nvPr/>
        </p:nvSpPr>
        <p:spPr>
          <a:xfrm>
            <a:off x="464820" y="4564679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F453949-EEE4-43C8-BBFE-E9687664E047}"/>
              </a:ext>
            </a:extLst>
          </p:cNvPr>
          <p:cNvSpPr txBox="1"/>
          <p:nvPr/>
        </p:nvSpPr>
        <p:spPr>
          <a:xfrm>
            <a:off x="3431706" y="4564679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22" name="Table 12">
            <a:extLst>
              <a:ext uri="{FF2B5EF4-FFF2-40B4-BE49-F238E27FC236}">
                <a16:creationId xmlns:a16="http://schemas.microsoft.com/office/drawing/2014/main" id="{9DB75E0A-245F-4836-B7E0-B68AB391A9B7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6955691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23" name="TextBox 22">
            <a:extLst>
              <a:ext uri="{FF2B5EF4-FFF2-40B4-BE49-F238E27FC236}">
                <a16:creationId xmlns:a16="http://schemas.microsoft.com/office/drawing/2014/main" id="{EEB0F390-A11A-43C4-92F3-AF5905F720BC}"/>
              </a:ext>
            </a:extLst>
          </p:cNvPr>
          <p:cNvSpPr txBox="1"/>
          <p:nvPr/>
        </p:nvSpPr>
        <p:spPr>
          <a:xfrm>
            <a:off x="457200" y="6413302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52D90A0-F3C9-4E42-A447-43E3D94DF2C5}"/>
              </a:ext>
            </a:extLst>
          </p:cNvPr>
          <p:cNvSpPr txBox="1"/>
          <p:nvPr/>
        </p:nvSpPr>
        <p:spPr>
          <a:xfrm>
            <a:off x="3424086" y="6413302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627049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2D759410-62D0-4BFF-9F11-C436B7B2DD60}"/>
              </a:ext>
            </a:extLst>
          </p:cNvPr>
          <p:cNvSpPr txBox="1"/>
          <p:nvPr/>
        </p:nvSpPr>
        <p:spPr>
          <a:xfrm>
            <a:off x="1049655" y="457200"/>
            <a:ext cx="3387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Harrington" panose="04040505050A02020702" pitchFamily="82" charset="0"/>
              </a:rPr>
              <a:t>Good Day Starts With Gratitude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2" name="Table 12">
            <a:extLst>
              <a:ext uri="{FF2B5EF4-FFF2-40B4-BE49-F238E27FC236}">
                <a16:creationId xmlns:a16="http://schemas.microsoft.com/office/drawing/2014/main" id="{9D0115E1-891E-4671-8622-79EE5EA19BE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3255526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16" name="TextBox 15">
            <a:extLst>
              <a:ext uri="{FF2B5EF4-FFF2-40B4-BE49-F238E27FC236}">
                <a16:creationId xmlns:a16="http://schemas.microsoft.com/office/drawing/2014/main" id="{AD23EB73-1BBD-4B16-882C-52AEDDDBD62E}"/>
              </a:ext>
            </a:extLst>
          </p:cNvPr>
          <p:cNvSpPr txBox="1"/>
          <p:nvPr/>
        </p:nvSpPr>
        <p:spPr>
          <a:xfrm>
            <a:off x="457200" y="2713137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F282EE2-B3C0-472F-B546-9BD5318E3010}"/>
              </a:ext>
            </a:extLst>
          </p:cNvPr>
          <p:cNvSpPr txBox="1"/>
          <p:nvPr/>
        </p:nvSpPr>
        <p:spPr>
          <a:xfrm>
            <a:off x="3424086" y="2713137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9" name="Table 12">
            <a:extLst>
              <a:ext uri="{FF2B5EF4-FFF2-40B4-BE49-F238E27FC236}">
                <a16:creationId xmlns:a16="http://schemas.microsoft.com/office/drawing/2014/main" id="{6DAC85E2-B2D1-4A71-BC16-6C510396896F}"/>
              </a:ext>
            </a:extLst>
          </p:cNvPr>
          <p:cNvGraphicFramePr>
            <a:graphicFrameLocks noGrp="1"/>
          </p:cNvGraphicFramePr>
          <p:nvPr/>
        </p:nvGraphicFramePr>
        <p:xfrm>
          <a:off x="464820" y="5107068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20" name="TextBox 19">
            <a:extLst>
              <a:ext uri="{FF2B5EF4-FFF2-40B4-BE49-F238E27FC236}">
                <a16:creationId xmlns:a16="http://schemas.microsoft.com/office/drawing/2014/main" id="{48DED448-E99A-4DA0-8440-5418328B1690}"/>
              </a:ext>
            </a:extLst>
          </p:cNvPr>
          <p:cNvSpPr txBox="1"/>
          <p:nvPr/>
        </p:nvSpPr>
        <p:spPr>
          <a:xfrm>
            <a:off x="464820" y="4564679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F453949-EEE4-43C8-BBFE-E9687664E047}"/>
              </a:ext>
            </a:extLst>
          </p:cNvPr>
          <p:cNvSpPr txBox="1"/>
          <p:nvPr/>
        </p:nvSpPr>
        <p:spPr>
          <a:xfrm>
            <a:off x="3431706" y="4564679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22" name="Table 12">
            <a:extLst>
              <a:ext uri="{FF2B5EF4-FFF2-40B4-BE49-F238E27FC236}">
                <a16:creationId xmlns:a16="http://schemas.microsoft.com/office/drawing/2014/main" id="{9DB75E0A-245F-4836-B7E0-B68AB391A9B7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6955691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23" name="TextBox 22">
            <a:extLst>
              <a:ext uri="{FF2B5EF4-FFF2-40B4-BE49-F238E27FC236}">
                <a16:creationId xmlns:a16="http://schemas.microsoft.com/office/drawing/2014/main" id="{EEB0F390-A11A-43C4-92F3-AF5905F720BC}"/>
              </a:ext>
            </a:extLst>
          </p:cNvPr>
          <p:cNvSpPr txBox="1"/>
          <p:nvPr/>
        </p:nvSpPr>
        <p:spPr>
          <a:xfrm>
            <a:off x="457200" y="6413302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52D90A0-F3C9-4E42-A447-43E3D94DF2C5}"/>
              </a:ext>
            </a:extLst>
          </p:cNvPr>
          <p:cNvSpPr txBox="1"/>
          <p:nvPr/>
        </p:nvSpPr>
        <p:spPr>
          <a:xfrm>
            <a:off x="3424086" y="6413302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7" name="Table 12">
            <a:extLst>
              <a:ext uri="{FF2B5EF4-FFF2-40B4-BE49-F238E27FC236}">
                <a16:creationId xmlns:a16="http://schemas.microsoft.com/office/drawing/2014/main" id="{839E3231-C666-4A58-A958-418596ED0585}"/>
              </a:ext>
            </a:extLst>
          </p:cNvPr>
          <p:cNvGraphicFramePr>
            <a:graphicFrameLocks noGrp="1"/>
          </p:cNvGraphicFramePr>
          <p:nvPr/>
        </p:nvGraphicFramePr>
        <p:xfrm>
          <a:off x="464820" y="1541978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25" name="TextBox 24">
            <a:extLst>
              <a:ext uri="{FF2B5EF4-FFF2-40B4-BE49-F238E27FC236}">
                <a16:creationId xmlns:a16="http://schemas.microsoft.com/office/drawing/2014/main" id="{6296740D-096F-4D85-B32B-6C22EFEBDDD7}"/>
              </a:ext>
            </a:extLst>
          </p:cNvPr>
          <p:cNvSpPr txBox="1"/>
          <p:nvPr/>
        </p:nvSpPr>
        <p:spPr>
          <a:xfrm>
            <a:off x="464820" y="999589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C137C25-2FA9-4BE7-9BBF-1453FA4F6105}"/>
              </a:ext>
            </a:extLst>
          </p:cNvPr>
          <p:cNvSpPr txBox="1"/>
          <p:nvPr/>
        </p:nvSpPr>
        <p:spPr>
          <a:xfrm>
            <a:off x="3431706" y="999589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5815568"/>
      </p:ext>
    </p:extLst>
  </p:cSld>
  <p:clrMapOvr>
    <a:masterClrMapping/>
  </p:clrMapOvr>
</p:sld>
</file>

<file path=ppt/slides/slide1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2D759410-62D0-4BFF-9F11-C436B7B2DD60}"/>
              </a:ext>
            </a:extLst>
          </p:cNvPr>
          <p:cNvSpPr txBox="1"/>
          <p:nvPr/>
        </p:nvSpPr>
        <p:spPr>
          <a:xfrm>
            <a:off x="1049655" y="457200"/>
            <a:ext cx="3387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Harrington" panose="04040505050A02020702" pitchFamily="82" charset="0"/>
              </a:rPr>
              <a:t>Good Day Starts With Gratitude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2" name="Table 12">
            <a:extLst>
              <a:ext uri="{FF2B5EF4-FFF2-40B4-BE49-F238E27FC236}">
                <a16:creationId xmlns:a16="http://schemas.microsoft.com/office/drawing/2014/main" id="{9D0115E1-891E-4671-8622-79EE5EA19BE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3255526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16" name="TextBox 15">
            <a:extLst>
              <a:ext uri="{FF2B5EF4-FFF2-40B4-BE49-F238E27FC236}">
                <a16:creationId xmlns:a16="http://schemas.microsoft.com/office/drawing/2014/main" id="{AD23EB73-1BBD-4B16-882C-52AEDDDBD62E}"/>
              </a:ext>
            </a:extLst>
          </p:cNvPr>
          <p:cNvSpPr txBox="1"/>
          <p:nvPr/>
        </p:nvSpPr>
        <p:spPr>
          <a:xfrm>
            <a:off x="457200" y="2713137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F282EE2-B3C0-472F-B546-9BD5318E3010}"/>
              </a:ext>
            </a:extLst>
          </p:cNvPr>
          <p:cNvSpPr txBox="1"/>
          <p:nvPr/>
        </p:nvSpPr>
        <p:spPr>
          <a:xfrm>
            <a:off x="3424086" y="2713137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9" name="Table 12">
            <a:extLst>
              <a:ext uri="{FF2B5EF4-FFF2-40B4-BE49-F238E27FC236}">
                <a16:creationId xmlns:a16="http://schemas.microsoft.com/office/drawing/2014/main" id="{6DAC85E2-B2D1-4A71-BC16-6C510396896F}"/>
              </a:ext>
            </a:extLst>
          </p:cNvPr>
          <p:cNvGraphicFramePr>
            <a:graphicFrameLocks noGrp="1"/>
          </p:cNvGraphicFramePr>
          <p:nvPr/>
        </p:nvGraphicFramePr>
        <p:xfrm>
          <a:off x="464820" y="5107068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20" name="TextBox 19">
            <a:extLst>
              <a:ext uri="{FF2B5EF4-FFF2-40B4-BE49-F238E27FC236}">
                <a16:creationId xmlns:a16="http://schemas.microsoft.com/office/drawing/2014/main" id="{48DED448-E99A-4DA0-8440-5418328B1690}"/>
              </a:ext>
            </a:extLst>
          </p:cNvPr>
          <p:cNvSpPr txBox="1"/>
          <p:nvPr/>
        </p:nvSpPr>
        <p:spPr>
          <a:xfrm>
            <a:off x="464820" y="4564679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F453949-EEE4-43C8-BBFE-E9687664E047}"/>
              </a:ext>
            </a:extLst>
          </p:cNvPr>
          <p:cNvSpPr txBox="1"/>
          <p:nvPr/>
        </p:nvSpPr>
        <p:spPr>
          <a:xfrm>
            <a:off x="3431706" y="4564679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22" name="Table 12">
            <a:extLst>
              <a:ext uri="{FF2B5EF4-FFF2-40B4-BE49-F238E27FC236}">
                <a16:creationId xmlns:a16="http://schemas.microsoft.com/office/drawing/2014/main" id="{9DB75E0A-245F-4836-B7E0-B68AB391A9B7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6955691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23" name="TextBox 22">
            <a:extLst>
              <a:ext uri="{FF2B5EF4-FFF2-40B4-BE49-F238E27FC236}">
                <a16:creationId xmlns:a16="http://schemas.microsoft.com/office/drawing/2014/main" id="{EEB0F390-A11A-43C4-92F3-AF5905F720BC}"/>
              </a:ext>
            </a:extLst>
          </p:cNvPr>
          <p:cNvSpPr txBox="1"/>
          <p:nvPr/>
        </p:nvSpPr>
        <p:spPr>
          <a:xfrm>
            <a:off x="457200" y="6413302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52D90A0-F3C9-4E42-A447-43E3D94DF2C5}"/>
              </a:ext>
            </a:extLst>
          </p:cNvPr>
          <p:cNvSpPr txBox="1"/>
          <p:nvPr/>
        </p:nvSpPr>
        <p:spPr>
          <a:xfrm>
            <a:off x="3424086" y="6413302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7" name="Table 12">
            <a:extLst>
              <a:ext uri="{FF2B5EF4-FFF2-40B4-BE49-F238E27FC236}">
                <a16:creationId xmlns:a16="http://schemas.microsoft.com/office/drawing/2014/main" id="{839E3231-C666-4A58-A958-418596ED0585}"/>
              </a:ext>
            </a:extLst>
          </p:cNvPr>
          <p:cNvGraphicFramePr>
            <a:graphicFrameLocks noGrp="1"/>
          </p:cNvGraphicFramePr>
          <p:nvPr/>
        </p:nvGraphicFramePr>
        <p:xfrm>
          <a:off x="464820" y="1541978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25" name="TextBox 24">
            <a:extLst>
              <a:ext uri="{FF2B5EF4-FFF2-40B4-BE49-F238E27FC236}">
                <a16:creationId xmlns:a16="http://schemas.microsoft.com/office/drawing/2014/main" id="{6296740D-096F-4D85-B32B-6C22EFEBDDD7}"/>
              </a:ext>
            </a:extLst>
          </p:cNvPr>
          <p:cNvSpPr txBox="1"/>
          <p:nvPr/>
        </p:nvSpPr>
        <p:spPr>
          <a:xfrm>
            <a:off x="464820" y="999589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C137C25-2FA9-4BE7-9BBF-1453FA4F6105}"/>
              </a:ext>
            </a:extLst>
          </p:cNvPr>
          <p:cNvSpPr txBox="1"/>
          <p:nvPr/>
        </p:nvSpPr>
        <p:spPr>
          <a:xfrm>
            <a:off x="3431706" y="999589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838705"/>
      </p:ext>
    </p:extLst>
  </p:cSld>
  <p:clrMapOvr>
    <a:masterClrMapping/>
  </p:clrMapOvr>
</p:sld>
</file>

<file path=ppt/slides/slide1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2D759410-62D0-4BFF-9F11-C436B7B2DD60}"/>
              </a:ext>
            </a:extLst>
          </p:cNvPr>
          <p:cNvSpPr txBox="1"/>
          <p:nvPr/>
        </p:nvSpPr>
        <p:spPr>
          <a:xfrm>
            <a:off x="1049655" y="457200"/>
            <a:ext cx="3387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Harrington" panose="04040505050A02020702" pitchFamily="82" charset="0"/>
              </a:rPr>
              <a:t>Good Day Starts With Gratitude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7" name="Table 12">
            <a:extLst>
              <a:ext uri="{FF2B5EF4-FFF2-40B4-BE49-F238E27FC236}">
                <a16:creationId xmlns:a16="http://schemas.microsoft.com/office/drawing/2014/main" id="{839E3231-C666-4A58-A958-418596ED0585}"/>
              </a:ext>
            </a:extLst>
          </p:cNvPr>
          <p:cNvGraphicFramePr>
            <a:graphicFrameLocks noGrp="1"/>
          </p:cNvGraphicFramePr>
          <p:nvPr/>
        </p:nvGraphicFramePr>
        <p:xfrm>
          <a:off x="464820" y="1541978"/>
          <a:ext cx="4572000" cy="26098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1076209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12278218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6732798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32496068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3215158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96315028"/>
                  </a:ext>
                </a:extLst>
              </a:tr>
            </a:tbl>
          </a:graphicData>
        </a:graphic>
      </p:graphicFrame>
      <p:sp>
        <p:nvSpPr>
          <p:cNvPr id="25" name="TextBox 24">
            <a:extLst>
              <a:ext uri="{FF2B5EF4-FFF2-40B4-BE49-F238E27FC236}">
                <a16:creationId xmlns:a16="http://schemas.microsoft.com/office/drawing/2014/main" id="{6296740D-096F-4D85-B32B-6C22EFEBDDD7}"/>
              </a:ext>
            </a:extLst>
          </p:cNvPr>
          <p:cNvSpPr txBox="1"/>
          <p:nvPr/>
        </p:nvSpPr>
        <p:spPr>
          <a:xfrm>
            <a:off x="1353006" y="1174015"/>
            <a:ext cx="26057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Thoughts For The Week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B59ECC3-5F87-49F0-B325-CDB35C325F5B}"/>
              </a:ext>
            </a:extLst>
          </p:cNvPr>
          <p:cNvSpPr/>
          <p:nvPr/>
        </p:nvSpPr>
        <p:spPr>
          <a:xfrm>
            <a:off x="464820" y="4206240"/>
            <a:ext cx="4572000" cy="36195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8F99A3E-E8EC-46AB-B914-903229FE2A6C}"/>
              </a:ext>
            </a:extLst>
          </p:cNvPr>
          <p:cNvSpPr txBox="1"/>
          <p:nvPr/>
        </p:nvSpPr>
        <p:spPr>
          <a:xfrm>
            <a:off x="449580" y="4206240"/>
            <a:ext cx="8153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Notes:</a:t>
            </a:r>
            <a:endParaRPr lang="en-GB" dirty="0">
              <a:latin typeface="Harrington" panose="04040505050A020207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9451861"/>
      </p:ext>
    </p:extLst>
  </p:cSld>
  <p:clrMapOvr>
    <a:masterClrMapping/>
  </p:clrMapOvr>
</p:sld>
</file>

<file path=ppt/slides/slide1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F19A1621-B4A9-4A2C-A4E5-ACC2900F640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105" t="11829" r="2105" b="-348"/>
          <a:stretch/>
        </p:blipFill>
        <p:spPr>
          <a:xfrm>
            <a:off x="1549565" y="826532"/>
            <a:ext cx="2387269" cy="1668780"/>
          </a:xfrm>
          <a:prstGeom prst="rect">
            <a:avLst/>
          </a:prstGeom>
          <a:solidFill>
            <a:schemeClr val="bg1">
              <a:alpha val="0"/>
            </a:schemeClr>
          </a:solidFill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2D759410-62D0-4BFF-9F11-C436B7B2DD60}"/>
              </a:ext>
            </a:extLst>
          </p:cNvPr>
          <p:cNvSpPr txBox="1"/>
          <p:nvPr/>
        </p:nvSpPr>
        <p:spPr>
          <a:xfrm>
            <a:off x="1049655" y="457200"/>
            <a:ext cx="3387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Harrington" panose="04040505050A02020702" pitchFamily="82" charset="0"/>
              </a:rPr>
              <a:t>Good Day Starts With Gratitude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2" name="Table 12">
            <a:extLst>
              <a:ext uri="{FF2B5EF4-FFF2-40B4-BE49-F238E27FC236}">
                <a16:creationId xmlns:a16="http://schemas.microsoft.com/office/drawing/2014/main" id="{9D0115E1-891E-4671-8622-79EE5EA19BE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3255526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16" name="TextBox 15">
            <a:extLst>
              <a:ext uri="{FF2B5EF4-FFF2-40B4-BE49-F238E27FC236}">
                <a16:creationId xmlns:a16="http://schemas.microsoft.com/office/drawing/2014/main" id="{AD23EB73-1BBD-4B16-882C-52AEDDDBD62E}"/>
              </a:ext>
            </a:extLst>
          </p:cNvPr>
          <p:cNvSpPr txBox="1"/>
          <p:nvPr/>
        </p:nvSpPr>
        <p:spPr>
          <a:xfrm>
            <a:off x="457200" y="2713137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F282EE2-B3C0-472F-B546-9BD5318E3010}"/>
              </a:ext>
            </a:extLst>
          </p:cNvPr>
          <p:cNvSpPr txBox="1"/>
          <p:nvPr/>
        </p:nvSpPr>
        <p:spPr>
          <a:xfrm>
            <a:off x="3424086" y="2713137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9" name="Table 12">
            <a:extLst>
              <a:ext uri="{FF2B5EF4-FFF2-40B4-BE49-F238E27FC236}">
                <a16:creationId xmlns:a16="http://schemas.microsoft.com/office/drawing/2014/main" id="{6DAC85E2-B2D1-4A71-BC16-6C510396896F}"/>
              </a:ext>
            </a:extLst>
          </p:cNvPr>
          <p:cNvGraphicFramePr>
            <a:graphicFrameLocks noGrp="1"/>
          </p:cNvGraphicFramePr>
          <p:nvPr/>
        </p:nvGraphicFramePr>
        <p:xfrm>
          <a:off x="464820" y="5107068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20" name="TextBox 19">
            <a:extLst>
              <a:ext uri="{FF2B5EF4-FFF2-40B4-BE49-F238E27FC236}">
                <a16:creationId xmlns:a16="http://schemas.microsoft.com/office/drawing/2014/main" id="{48DED448-E99A-4DA0-8440-5418328B1690}"/>
              </a:ext>
            </a:extLst>
          </p:cNvPr>
          <p:cNvSpPr txBox="1"/>
          <p:nvPr/>
        </p:nvSpPr>
        <p:spPr>
          <a:xfrm>
            <a:off x="464820" y="4564679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F453949-EEE4-43C8-BBFE-E9687664E047}"/>
              </a:ext>
            </a:extLst>
          </p:cNvPr>
          <p:cNvSpPr txBox="1"/>
          <p:nvPr/>
        </p:nvSpPr>
        <p:spPr>
          <a:xfrm>
            <a:off x="3431706" y="4564679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22" name="Table 12">
            <a:extLst>
              <a:ext uri="{FF2B5EF4-FFF2-40B4-BE49-F238E27FC236}">
                <a16:creationId xmlns:a16="http://schemas.microsoft.com/office/drawing/2014/main" id="{9DB75E0A-245F-4836-B7E0-B68AB391A9B7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6955691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23" name="TextBox 22">
            <a:extLst>
              <a:ext uri="{FF2B5EF4-FFF2-40B4-BE49-F238E27FC236}">
                <a16:creationId xmlns:a16="http://schemas.microsoft.com/office/drawing/2014/main" id="{EEB0F390-A11A-43C4-92F3-AF5905F720BC}"/>
              </a:ext>
            </a:extLst>
          </p:cNvPr>
          <p:cNvSpPr txBox="1"/>
          <p:nvPr/>
        </p:nvSpPr>
        <p:spPr>
          <a:xfrm>
            <a:off x="457200" y="6413302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52D90A0-F3C9-4E42-A447-43E3D94DF2C5}"/>
              </a:ext>
            </a:extLst>
          </p:cNvPr>
          <p:cNvSpPr txBox="1"/>
          <p:nvPr/>
        </p:nvSpPr>
        <p:spPr>
          <a:xfrm>
            <a:off x="3424086" y="6413302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7628072"/>
      </p:ext>
    </p:extLst>
  </p:cSld>
  <p:clrMapOvr>
    <a:masterClrMapping/>
  </p:clrMapOvr>
</p:sld>
</file>

<file path=ppt/slides/slide1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2D759410-62D0-4BFF-9F11-C436B7B2DD60}"/>
              </a:ext>
            </a:extLst>
          </p:cNvPr>
          <p:cNvSpPr txBox="1"/>
          <p:nvPr/>
        </p:nvSpPr>
        <p:spPr>
          <a:xfrm>
            <a:off x="1049655" y="457200"/>
            <a:ext cx="3387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Harrington" panose="04040505050A02020702" pitchFamily="82" charset="0"/>
              </a:rPr>
              <a:t>Good Day Starts With Gratitude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2" name="Table 12">
            <a:extLst>
              <a:ext uri="{FF2B5EF4-FFF2-40B4-BE49-F238E27FC236}">
                <a16:creationId xmlns:a16="http://schemas.microsoft.com/office/drawing/2014/main" id="{9D0115E1-891E-4671-8622-79EE5EA19BE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3255526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16" name="TextBox 15">
            <a:extLst>
              <a:ext uri="{FF2B5EF4-FFF2-40B4-BE49-F238E27FC236}">
                <a16:creationId xmlns:a16="http://schemas.microsoft.com/office/drawing/2014/main" id="{AD23EB73-1BBD-4B16-882C-52AEDDDBD62E}"/>
              </a:ext>
            </a:extLst>
          </p:cNvPr>
          <p:cNvSpPr txBox="1"/>
          <p:nvPr/>
        </p:nvSpPr>
        <p:spPr>
          <a:xfrm>
            <a:off x="457200" y="2713137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F282EE2-B3C0-472F-B546-9BD5318E3010}"/>
              </a:ext>
            </a:extLst>
          </p:cNvPr>
          <p:cNvSpPr txBox="1"/>
          <p:nvPr/>
        </p:nvSpPr>
        <p:spPr>
          <a:xfrm>
            <a:off x="3424086" y="2713137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9" name="Table 12">
            <a:extLst>
              <a:ext uri="{FF2B5EF4-FFF2-40B4-BE49-F238E27FC236}">
                <a16:creationId xmlns:a16="http://schemas.microsoft.com/office/drawing/2014/main" id="{6DAC85E2-B2D1-4A71-BC16-6C510396896F}"/>
              </a:ext>
            </a:extLst>
          </p:cNvPr>
          <p:cNvGraphicFramePr>
            <a:graphicFrameLocks noGrp="1"/>
          </p:cNvGraphicFramePr>
          <p:nvPr/>
        </p:nvGraphicFramePr>
        <p:xfrm>
          <a:off x="464820" y="5107068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20" name="TextBox 19">
            <a:extLst>
              <a:ext uri="{FF2B5EF4-FFF2-40B4-BE49-F238E27FC236}">
                <a16:creationId xmlns:a16="http://schemas.microsoft.com/office/drawing/2014/main" id="{48DED448-E99A-4DA0-8440-5418328B1690}"/>
              </a:ext>
            </a:extLst>
          </p:cNvPr>
          <p:cNvSpPr txBox="1"/>
          <p:nvPr/>
        </p:nvSpPr>
        <p:spPr>
          <a:xfrm>
            <a:off x="464820" y="4564679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F453949-EEE4-43C8-BBFE-E9687664E047}"/>
              </a:ext>
            </a:extLst>
          </p:cNvPr>
          <p:cNvSpPr txBox="1"/>
          <p:nvPr/>
        </p:nvSpPr>
        <p:spPr>
          <a:xfrm>
            <a:off x="3431706" y="4564679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22" name="Table 12">
            <a:extLst>
              <a:ext uri="{FF2B5EF4-FFF2-40B4-BE49-F238E27FC236}">
                <a16:creationId xmlns:a16="http://schemas.microsoft.com/office/drawing/2014/main" id="{9DB75E0A-245F-4836-B7E0-B68AB391A9B7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6955691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23" name="TextBox 22">
            <a:extLst>
              <a:ext uri="{FF2B5EF4-FFF2-40B4-BE49-F238E27FC236}">
                <a16:creationId xmlns:a16="http://schemas.microsoft.com/office/drawing/2014/main" id="{EEB0F390-A11A-43C4-92F3-AF5905F720BC}"/>
              </a:ext>
            </a:extLst>
          </p:cNvPr>
          <p:cNvSpPr txBox="1"/>
          <p:nvPr/>
        </p:nvSpPr>
        <p:spPr>
          <a:xfrm>
            <a:off x="457200" y="6413302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52D90A0-F3C9-4E42-A447-43E3D94DF2C5}"/>
              </a:ext>
            </a:extLst>
          </p:cNvPr>
          <p:cNvSpPr txBox="1"/>
          <p:nvPr/>
        </p:nvSpPr>
        <p:spPr>
          <a:xfrm>
            <a:off x="3424086" y="6413302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7" name="Table 12">
            <a:extLst>
              <a:ext uri="{FF2B5EF4-FFF2-40B4-BE49-F238E27FC236}">
                <a16:creationId xmlns:a16="http://schemas.microsoft.com/office/drawing/2014/main" id="{839E3231-C666-4A58-A958-418596ED0585}"/>
              </a:ext>
            </a:extLst>
          </p:cNvPr>
          <p:cNvGraphicFramePr>
            <a:graphicFrameLocks noGrp="1"/>
          </p:cNvGraphicFramePr>
          <p:nvPr/>
        </p:nvGraphicFramePr>
        <p:xfrm>
          <a:off x="464820" y="1541978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25" name="TextBox 24">
            <a:extLst>
              <a:ext uri="{FF2B5EF4-FFF2-40B4-BE49-F238E27FC236}">
                <a16:creationId xmlns:a16="http://schemas.microsoft.com/office/drawing/2014/main" id="{6296740D-096F-4D85-B32B-6C22EFEBDDD7}"/>
              </a:ext>
            </a:extLst>
          </p:cNvPr>
          <p:cNvSpPr txBox="1"/>
          <p:nvPr/>
        </p:nvSpPr>
        <p:spPr>
          <a:xfrm>
            <a:off x="464820" y="999589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C137C25-2FA9-4BE7-9BBF-1453FA4F6105}"/>
              </a:ext>
            </a:extLst>
          </p:cNvPr>
          <p:cNvSpPr txBox="1"/>
          <p:nvPr/>
        </p:nvSpPr>
        <p:spPr>
          <a:xfrm>
            <a:off x="3431706" y="999589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2103531"/>
      </p:ext>
    </p:extLst>
  </p:cSld>
  <p:clrMapOvr>
    <a:masterClrMapping/>
  </p:clrMapOvr>
</p:sld>
</file>

<file path=ppt/slides/slide1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2D759410-62D0-4BFF-9F11-C436B7B2DD60}"/>
              </a:ext>
            </a:extLst>
          </p:cNvPr>
          <p:cNvSpPr txBox="1"/>
          <p:nvPr/>
        </p:nvSpPr>
        <p:spPr>
          <a:xfrm>
            <a:off x="1049655" y="457200"/>
            <a:ext cx="3387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Harrington" panose="04040505050A02020702" pitchFamily="82" charset="0"/>
              </a:rPr>
              <a:t>Good Day Starts With Gratitude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7" name="Table 12">
            <a:extLst>
              <a:ext uri="{FF2B5EF4-FFF2-40B4-BE49-F238E27FC236}">
                <a16:creationId xmlns:a16="http://schemas.microsoft.com/office/drawing/2014/main" id="{839E3231-C666-4A58-A958-418596ED0585}"/>
              </a:ext>
            </a:extLst>
          </p:cNvPr>
          <p:cNvGraphicFramePr>
            <a:graphicFrameLocks noGrp="1"/>
          </p:cNvGraphicFramePr>
          <p:nvPr/>
        </p:nvGraphicFramePr>
        <p:xfrm>
          <a:off x="464820" y="1541978"/>
          <a:ext cx="4572000" cy="26098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1076209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12278218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6732798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32496068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3215158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96315028"/>
                  </a:ext>
                </a:extLst>
              </a:tr>
            </a:tbl>
          </a:graphicData>
        </a:graphic>
      </p:graphicFrame>
      <p:sp>
        <p:nvSpPr>
          <p:cNvPr id="25" name="TextBox 24">
            <a:extLst>
              <a:ext uri="{FF2B5EF4-FFF2-40B4-BE49-F238E27FC236}">
                <a16:creationId xmlns:a16="http://schemas.microsoft.com/office/drawing/2014/main" id="{6296740D-096F-4D85-B32B-6C22EFEBDDD7}"/>
              </a:ext>
            </a:extLst>
          </p:cNvPr>
          <p:cNvSpPr txBox="1"/>
          <p:nvPr/>
        </p:nvSpPr>
        <p:spPr>
          <a:xfrm>
            <a:off x="1353006" y="1174015"/>
            <a:ext cx="26057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Thoughts For The Week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B59ECC3-5F87-49F0-B325-CDB35C325F5B}"/>
              </a:ext>
            </a:extLst>
          </p:cNvPr>
          <p:cNvSpPr/>
          <p:nvPr/>
        </p:nvSpPr>
        <p:spPr>
          <a:xfrm>
            <a:off x="464820" y="4206240"/>
            <a:ext cx="4572000" cy="36195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8F99A3E-E8EC-46AB-B914-903229FE2A6C}"/>
              </a:ext>
            </a:extLst>
          </p:cNvPr>
          <p:cNvSpPr txBox="1"/>
          <p:nvPr/>
        </p:nvSpPr>
        <p:spPr>
          <a:xfrm>
            <a:off x="449580" y="4206240"/>
            <a:ext cx="8153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Notes:</a:t>
            </a:r>
            <a:endParaRPr lang="en-GB" dirty="0">
              <a:latin typeface="Harrington" panose="04040505050A020207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798645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2D759410-62D0-4BFF-9F11-C436B7B2DD60}"/>
              </a:ext>
            </a:extLst>
          </p:cNvPr>
          <p:cNvSpPr txBox="1"/>
          <p:nvPr/>
        </p:nvSpPr>
        <p:spPr>
          <a:xfrm>
            <a:off x="1049655" y="457200"/>
            <a:ext cx="3387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Harrington" panose="04040505050A02020702" pitchFamily="82" charset="0"/>
              </a:rPr>
              <a:t>Good Day Starts With Gratitude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7" name="Table 12">
            <a:extLst>
              <a:ext uri="{FF2B5EF4-FFF2-40B4-BE49-F238E27FC236}">
                <a16:creationId xmlns:a16="http://schemas.microsoft.com/office/drawing/2014/main" id="{839E3231-C666-4A58-A958-418596ED0585}"/>
              </a:ext>
            </a:extLst>
          </p:cNvPr>
          <p:cNvGraphicFramePr>
            <a:graphicFrameLocks noGrp="1"/>
          </p:cNvGraphicFramePr>
          <p:nvPr/>
        </p:nvGraphicFramePr>
        <p:xfrm>
          <a:off x="464820" y="1541978"/>
          <a:ext cx="4572000" cy="26098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1076209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12278218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6732798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32496068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3215158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96315028"/>
                  </a:ext>
                </a:extLst>
              </a:tr>
            </a:tbl>
          </a:graphicData>
        </a:graphic>
      </p:graphicFrame>
      <p:sp>
        <p:nvSpPr>
          <p:cNvPr id="25" name="TextBox 24">
            <a:extLst>
              <a:ext uri="{FF2B5EF4-FFF2-40B4-BE49-F238E27FC236}">
                <a16:creationId xmlns:a16="http://schemas.microsoft.com/office/drawing/2014/main" id="{6296740D-096F-4D85-B32B-6C22EFEBDDD7}"/>
              </a:ext>
            </a:extLst>
          </p:cNvPr>
          <p:cNvSpPr txBox="1"/>
          <p:nvPr/>
        </p:nvSpPr>
        <p:spPr>
          <a:xfrm>
            <a:off x="1353006" y="1174015"/>
            <a:ext cx="26057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Thoughts For The Week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B59ECC3-5F87-49F0-B325-CDB35C325F5B}"/>
              </a:ext>
            </a:extLst>
          </p:cNvPr>
          <p:cNvSpPr/>
          <p:nvPr/>
        </p:nvSpPr>
        <p:spPr>
          <a:xfrm>
            <a:off x="464820" y="4206240"/>
            <a:ext cx="4572000" cy="36195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8F99A3E-E8EC-46AB-B914-903229FE2A6C}"/>
              </a:ext>
            </a:extLst>
          </p:cNvPr>
          <p:cNvSpPr txBox="1"/>
          <p:nvPr/>
        </p:nvSpPr>
        <p:spPr>
          <a:xfrm>
            <a:off x="449580" y="4206240"/>
            <a:ext cx="8153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Notes:</a:t>
            </a:r>
            <a:endParaRPr lang="en-GB" dirty="0">
              <a:latin typeface="Harrington" panose="04040505050A020207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364109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F19A1621-B4A9-4A2C-A4E5-ACC2900F640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105" t="11829" r="2105" b="-348"/>
          <a:stretch/>
        </p:blipFill>
        <p:spPr>
          <a:xfrm>
            <a:off x="1549565" y="826532"/>
            <a:ext cx="2387269" cy="1668780"/>
          </a:xfrm>
          <a:prstGeom prst="rect">
            <a:avLst/>
          </a:prstGeom>
          <a:solidFill>
            <a:schemeClr val="bg1">
              <a:alpha val="0"/>
            </a:schemeClr>
          </a:solidFill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2D759410-62D0-4BFF-9F11-C436B7B2DD60}"/>
              </a:ext>
            </a:extLst>
          </p:cNvPr>
          <p:cNvSpPr txBox="1"/>
          <p:nvPr/>
        </p:nvSpPr>
        <p:spPr>
          <a:xfrm>
            <a:off x="1049655" y="457200"/>
            <a:ext cx="3387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Harrington" panose="04040505050A02020702" pitchFamily="82" charset="0"/>
              </a:rPr>
              <a:t>Good Day Starts With Gratitude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2" name="Table 12">
            <a:extLst>
              <a:ext uri="{FF2B5EF4-FFF2-40B4-BE49-F238E27FC236}">
                <a16:creationId xmlns:a16="http://schemas.microsoft.com/office/drawing/2014/main" id="{9D0115E1-891E-4671-8622-79EE5EA19BE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3255526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16" name="TextBox 15">
            <a:extLst>
              <a:ext uri="{FF2B5EF4-FFF2-40B4-BE49-F238E27FC236}">
                <a16:creationId xmlns:a16="http://schemas.microsoft.com/office/drawing/2014/main" id="{AD23EB73-1BBD-4B16-882C-52AEDDDBD62E}"/>
              </a:ext>
            </a:extLst>
          </p:cNvPr>
          <p:cNvSpPr txBox="1"/>
          <p:nvPr/>
        </p:nvSpPr>
        <p:spPr>
          <a:xfrm>
            <a:off x="457200" y="2713137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F282EE2-B3C0-472F-B546-9BD5318E3010}"/>
              </a:ext>
            </a:extLst>
          </p:cNvPr>
          <p:cNvSpPr txBox="1"/>
          <p:nvPr/>
        </p:nvSpPr>
        <p:spPr>
          <a:xfrm>
            <a:off x="3424086" y="2713137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9" name="Table 12">
            <a:extLst>
              <a:ext uri="{FF2B5EF4-FFF2-40B4-BE49-F238E27FC236}">
                <a16:creationId xmlns:a16="http://schemas.microsoft.com/office/drawing/2014/main" id="{6DAC85E2-B2D1-4A71-BC16-6C510396896F}"/>
              </a:ext>
            </a:extLst>
          </p:cNvPr>
          <p:cNvGraphicFramePr>
            <a:graphicFrameLocks noGrp="1"/>
          </p:cNvGraphicFramePr>
          <p:nvPr/>
        </p:nvGraphicFramePr>
        <p:xfrm>
          <a:off x="464820" y="5107068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20" name="TextBox 19">
            <a:extLst>
              <a:ext uri="{FF2B5EF4-FFF2-40B4-BE49-F238E27FC236}">
                <a16:creationId xmlns:a16="http://schemas.microsoft.com/office/drawing/2014/main" id="{48DED448-E99A-4DA0-8440-5418328B1690}"/>
              </a:ext>
            </a:extLst>
          </p:cNvPr>
          <p:cNvSpPr txBox="1"/>
          <p:nvPr/>
        </p:nvSpPr>
        <p:spPr>
          <a:xfrm>
            <a:off x="464820" y="4564679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F453949-EEE4-43C8-BBFE-E9687664E047}"/>
              </a:ext>
            </a:extLst>
          </p:cNvPr>
          <p:cNvSpPr txBox="1"/>
          <p:nvPr/>
        </p:nvSpPr>
        <p:spPr>
          <a:xfrm>
            <a:off x="3431706" y="4564679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22" name="Table 12">
            <a:extLst>
              <a:ext uri="{FF2B5EF4-FFF2-40B4-BE49-F238E27FC236}">
                <a16:creationId xmlns:a16="http://schemas.microsoft.com/office/drawing/2014/main" id="{9DB75E0A-245F-4836-B7E0-B68AB391A9B7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6955691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23" name="TextBox 22">
            <a:extLst>
              <a:ext uri="{FF2B5EF4-FFF2-40B4-BE49-F238E27FC236}">
                <a16:creationId xmlns:a16="http://schemas.microsoft.com/office/drawing/2014/main" id="{EEB0F390-A11A-43C4-92F3-AF5905F720BC}"/>
              </a:ext>
            </a:extLst>
          </p:cNvPr>
          <p:cNvSpPr txBox="1"/>
          <p:nvPr/>
        </p:nvSpPr>
        <p:spPr>
          <a:xfrm>
            <a:off x="457200" y="6413302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52D90A0-F3C9-4E42-A447-43E3D94DF2C5}"/>
              </a:ext>
            </a:extLst>
          </p:cNvPr>
          <p:cNvSpPr txBox="1"/>
          <p:nvPr/>
        </p:nvSpPr>
        <p:spPr>
          <a:xfrm>
            <a:off x="3424086" y="6413302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201763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2D759410-62D0-4BFF-9F11-C436B7B2DD60}"/>
              </a:ext>
            </a:extLst>
          </p:cNvPr>
          <p:cNvSpPr txBox="1"/>
          <p:nvPr/>
        </p:nvSpPr>
        <p:spPr>
          <a:xfrm>
            <a:off x="1049655" y="457200"/>
            <a:ext cx="3387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Harrington" panose="04040505050A02020702" pitchFamily="82" charset="0"/>
              </a:rPr>
              <a:t>Good Day Starts With Gratitude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2" name="Table 12">
            <a:extLst>
              <a:ext uri="{FF2B5EF4-FFF2-40B4-BE49-F238E27FC236}">
                <a16:creationId xmlns:a16="http://schemas.microsoft.com/office/drawing/2014/main" id="{9D0115E1-891E-4671-8622-79EE5EA19BE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3255526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16" name="TextBox 15">
            <a:extLst>
              <a:ext uri="{FF2B5EF4-FFF2-40B4-BE49-F238E27FC236}">
                <a16:creationId xmlns:a16="http://schemas.microsoft.com/office/drawing/2014/main" id="{AD23EB73-1BBD-4B16-882C-52AEDDDBD62E}"/>
              </a:ext>
            </a:extLst>
          </p:cNvPr>
          <p:cNvSpPr txBox="1"/>
          <p:nvPr/>
        </p:nvSpPr>
        <p:spPr>
          <a:xfrm>
            <a:off x="457200" y="2713137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F282EE2-B3C0-472F-B546-9BD5318E3010}"/>
              </a:ext>
            </a:extLst>
          </p:cNvPr>
          <p:cNvSpPr txBox="1"/>
          <p:nvPr/>
        </p:nvSpPr>
        <p:spPr>
          <a:xfrm>
            <a:off x="3424086" y="2713137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9" name="Table 12">
            <a:extLst>
              <a:ext uri="{FF2B5EF4-FFF2-40B4-BE49-F238E27FC236}">
                <a16:creationId xmlns:a16="http://schemas.microsoft.com/office/drawing/2014/main" id="{6DAC85E2-B2D1-4A71-BC16-6C510396896F}"/>
              </a:ext>
            </a:extLst>
          </p:cNvPr>
          <p:cNvGraphicFramePr>
            <a:graphicFrameLocks noGrp="1"/>
          </p:cNvGraphicFramePr>
          <p:nvPr/>
        </p:nvGraphicFramePr>
        <p:xfrm>
          <a:off x="464820" y="5107068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20" name="TextBox 19">
            <a:extLst>
              <a:ext uri="{FF2B5EF4-FFF2-40B4-BE49-F238E27FC236}">
                <a16:creationId xmlns:a16="http://schemas.microsoft.com/office/drawing/2014/main" id="{48DED448-E99A-4DA0-8440-5418328B1690}"/>
              </a:ext>
            </a:extLst>
          </p:cNvPr>
          <p:cNvSpPr txBox="1"/>
          <p:nvPr/>
        </p:nvSpPr>
        <p:spPr>
          <a:xfrm>
            <a:off x="464820" y="4564679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F453949-EEE4-43C8-BBFE-E9687664E047}"/>
              </a:ext>
            </a:extLst>
          </p:cNvPr>
          <p:cNvSpPr txBox="1"/>
          <p:nvPr/>
        </p:nvSpPr>
        <p:spPr>
          <a:xfrm>
            <a:off x="3431706" y="4564679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22" name="Table 12">
            <a:extLst>
              <a:ext uri="{FF2B5EF4-FFF2-40B4-BE49-F238E27FC236}">
                <a16:creationId xmlns:a16="http://schemas.microsoft.com/office/drawing/2014/main" id="{9DB75E0A-245F-4836-B7E0-B68AB391A9B7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6955691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23" name="TextBox 22">
            <a:extLst>
              <a:ext uri="{FF2B5EF4-FFF2-40B4-BE49-F238E27FC236}">
                <a16:creationId xmlns:a16="http://schemas.microsoft.com/office/drawing/2014/main" id="{EEB0F390-A11A-43C4-92F3-AF5905F720BC}"/>
              </a:ext>
            </a:extLst>
          </p:cNvPr>
          <p:cNvSpPr txBox="1"/>
          <p:nvPr/>
        </p:nvSpPr>
        <p:spPr>
          <a:xfrm>
            <a:off x="457200" y="6413302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52D90A0-F3C9-4E42-A447-43E3D94DF2C5}"/>
              </a:ext>
            </a:extLst>
          </p:cNvPr>
          <p:cNvSpPr txBox="1"/>
          <p:nvPr/>
        </p:nvSpPr>
        <p:spPr>
          <a:xfrm>
            <a:off x="3424086" y="6413302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7" name="Table 12">
            <a:extLst>
              <a:ext uri="{FF2B5EF4-FFF2-40B4-BE49-F238E27FC236}">
                <a16:creationId xmlns:a16="http://schemas.microsoft.com/office/drawing/2014/main" id="{839E3231-C666-4A58-A958-418596ED0585}"/>
              </a:ext>
            </a:extLst>
          </p:cNvPr>
          <p:cNvGraphicFramePr>
            <a:graphicFrameLocks noGrp="1"/>
          </p:cNvGraphicFramePr>
          <p:nvPr/>
        </p:nvGraphicFramePr>
        <p:xfrm>
          <a:off x="464820" y="1541978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25" name="TextBox 24">
            <a:extLst>
              <a:ext uri="{FF2B5EF4-FFF2-40B4-BE49-F238E27FC236}">
                <a16:creationId xmlns:a16="http://schemas.microsoft.com/office/drawing/2014/main" id="{6296740D-096F-4D85-B32B-6C22EFEBDDD7}"/>
              </a:ext>
            </a:extLst>
          </p:cNvPr>
          <p:cNvSpPr txBox="1"/>
          <p:nvPr/>
        </p:nvSpPr>
        <p:spPr>
          <a:xfrm>
            <a:off x="464820" y="999589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C137C25-2FA9-4BE7-9BBF-1453FA4F6105}"/>
              </a:ext>
            </a:extLst>
          </p:cNvPr>
          <p:cNvSpPr txBox="1"/>
          <p:nvPr/>
        </p:nvSpPr>
        <p:spPr>
          <a:xfrm>
            <a:off x="3431706" y="999589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248497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2D759410-62D0-4BFF-9F11-C436B7B2DD60}"/>
              </a:ext>
            </a:extLst>
          </p:cNvPr>
          <p:cNvSpPr txBox="1"/>
          <p:nvPr/>
        </p:nvSpPr>
        <p:spPr>
          <a:xfrm>
            <a:off x="1049655" y="457200"/>
            <a:ext cx="3387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Harrington" panose="04040505050A02020702" pitchFamily="82" charset="0"/>
              </a:rPr>
              <a:t>Good Day Starts With Gratitude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7" name="Table 12">
            <a:extLst>
              <a:ext uri="{FF2B5EF4-FFF2-40B4-BE49-F238E27FC236}">
                <a16:creationId xmlns:a16="http://schemas.microsoft.com/office/drawing/2014/main" id="{839E3231-C666-4A58-A958-418596ED0585}"/>
              </a:ext>
            </a:extLst>
          </p:cNvPr>
          <p:cNvGraphicFramePr>
            <a:graphicFrameLocks noGrp="1"/>
          </p:cNvGraphicFramePr>
          <p:nvPr/>
        </p:nvGraphicFramePr>
        <p:xfrm>
          <a:off x="464820" y="1541978"/>
          <a:ext cx="4572000" cy="26098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1076209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12278218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6732798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32496068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3215158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96315028"/>
                  </a:ext>
                </a:extLst>
              </a:tr>
            </a:tbl>
          </a:graphicData>
        </a:graphic>
      </p:graphicFrame>
      <p:sp>
        <p:nvSpPr>
          <p:cNvPr id="25" name="TextBox 24">
            <a:extLst>
              <a:ext uri="{FF2B5EF4-FFF2-40B4-BE49-F238E27FC236}">
                <a16:creationId xmlns:a16="http://schemas.microsoft.com/office/drawing/2014/main" id="{6296740D-096F-4D85-B32B-6C22EFEBDDD7}"/>
              </a:ext>
            </a:extLst>
          </p:cNvPr>
          <p:cNvSpPr txBox="1"/>
          <p:nvPr/>
        </p:nvSpPr>
        <p:spPr>
          <a:xfrm>
            <a:off x="1353006" y="1174015"/>
            <a:ext cx="26057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Thoughts For The Week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B59ECC3-5F87-49F0-B325-CDB35C325F5B}"/>
              </a:ext>
            </a:extLst>
          </p:cNvPr>
          <p:cNvSpPr/>
          <p:nvPr/>
        </p:nvSpPr>
        <p:spPr>
          <a:xfrm>
            <a:off x="464820" y="4206240"/>
            <a:ext cx="4572000" cy="36195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8F99A3E-E8EC-46AB-B914-903229FE2A6C}"/>
              </a:ext>
            </a:extLst>
          </p:cNvPr>
          <p:cNvSpPr txBox="1"/>
          <p:nvPr/>
        </p:nvSpPr>
        <p:spPr>
          <a:xfrm>
            <a:off x="449580" y="4206240"/>
            <a:ext cx="8153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Notes:</a:t>
            </a:r>
            <a:endParaRPr lang="en-GB" dirty="0">
              <a:latin typeface="Harrington" panose="04040505050A020207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44530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F19A1621-B4A9-4A2C-A4E5-ACC2900F640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105" t="11829" r="2105" b="-348"/>
          <a:stretch/>
        </p:blipFill>
        <p:spPr>
          <a:xfrm>
            <a:off x="1549565" y="826532"/>
            <a:ext cx="2387269" cy="1668780"/>
          </a:xfrm>
          <a:prstGeom prst="rect">
            <a:avLst/>
          </a:prstGeom>
          <a:solidFill>
            <a:schemeClr val="bg1">
              <a:alpha val="0"/>
            </a:schemeClr>
          </a:solidFill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2D759410-62D0-4BFF-9F11-C436B7B2DD60}"/>
              </a:ext>
            </a:extLst>
          </p:cNvPr>
          <p:cNvSpPr txBox="1"/>
          <p:nvPr/>
        </p:nvSpPr>
        <p:spPr>
          <a:xfrm>
            <a:off x="1049655" y="457200"/>
            <a:ext cx="3387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Harrington" panose="04040505050A02020702" pitchFamily="82" charset="0"/>
              </a:rPr>
              <a:t>Good Day Starts With Gratitude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2" name="Table 12">
            <a:extLst>
              <a:ext uri="{FF2B5EF4-FFF2-40B4-BE49-F238E27FC236}">
                <a16:creationId xmlns:a16="http://schemas.microsoft.com/office/drawing/2014/main" id="{9D0115E1-891E-4671-8622-79EE5EA19BE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3523613"/>
              </p:ext>
            </p:extLst>
          </p:nvPr>
        </p:nvGraphicFramePr>
        <p:xfrm>
          <a:off x="457200" y="3255526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16" name="TextBox 15">
            <a:extLst>
              <a:ext uri="{FF2B5EF4-FFF2-40B4-BE49-F238E27FC236}">
                <a16:creationId xmlns:a16="http://schemas.microsoft.com/office/drawing/2014/main" id="{AD23EB73-1BBD-4B16-882C-52AEDDDBD62E}"/>
              </a:ext>
            </a:extLst>
          </p:cNvPr>
          <p:cNvSpPr txBox="1"/>
          <p:nvPr/>
        </p:nvSpPr>
        <p:spPr>
          <a:xfrm>
            <a:off x="457200" y="2713137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F282EE2-B3C0-472F-B546-9BD5318E3010}"/>
              </a:ext>
            </a:extLst>
          </p:cNvPr>
          <p:cNvSpPr txBox="1"/>
          <p:nvPr/>
        </p:nvSpPr>
        <p:spPr>
          <a:xfrm>
            <a:off x="3424086" y="2713137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9" name="Table 12">
            <a:extLst>
              <a:ext uri="{FF2B5EF4-FFF2-40B4-BE49-F238E27FC236}">
                <a16:creationId xmlns:a16="http://schemas.microsoft.com/office/drawing/2014/main" id="{6DAC85E2-B2D1-4A71-BC16-6C510396896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5188517"/>
              </p:ext>
            </p:extLst>
          </p:nvPr>
        </p:nvGraphicFramePr>
        <p:xfrm>
          <a:off x="464820" y="5107068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20" name="TextBox 19">
            <a:extLst>
              <a:ext uri="{FF2B5EF4-FFF2-40B4-BE49-F238E27FC236}">
                <a16:creationId xmlns:a16="http://schemas.microsoft.com/office/drawing/2014/main" id="{48DED448-E99A-4DA0-8440-5418328B1690}"/>
              </a:ext>
            </a:extLst>
          </p:cNvPr>
          <p:cNvSpPr txBox="1"/>
          <p:nvPr/>
        </p:nvSpPr>
        <p:spPr>
          <a:xfrm>
            <a:off x="464820" y="4564679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F453949-EEE4-43C8-BBFE-E9687664E047}"/>
              </a:ext>
            </a:extLst>
          </p:cNvPr>
          <p:cNvSpPr txBox="1"/>
          <p:nvPr/>
        </p:nvSpPr>
        <p:spPr>
          <a:xfrm>
            <a:off x="3431706" y="4564679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22" name="Table 12">
            <a:extLst>
              <a:ext uri="{FF2B5EF4-FFF2-40B4-BE49-F238E27FC236}">
                <a16:creationId xmlns:a16="http://schemas.microsoft.com/office/drawing/2014/main" id="{9DB75E0A-245F-4836-B7E0-B68AB391A9B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1235935"/>
              </p:ext>
            </p:extLst>
          </p:nvPr>
        </p:nvGraphicFramePr>
        <p:xfrm>
          <a:off x="457200" y="6955691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23" name="TextBox 22">
            <a:extLst>
              <a:ext uri="{FF2B5EF4-FFF2-40B4-BE49-F238E27FC236}">
                <a16:creationId xmlns:a16="http://schemas.microsoft.com/office/drawing/2014/main" id="{EEB0F390-A11A-43C4-92F3-AF5905F720BC}"/>
              </a:ext>
            </a:extLst>
          </p:cNvPr>
          <p:cNvSpPr txBox="1"/>
          <p:nvPr/>
        </p:nvSpPr>
        <p:spPr>
          <a:xfrm>
            <a:off x="457200" y="6413302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52D90A0-F3C9-4E42-A447-43E3D94DF2C5}"/>
              </a:ext>
            </a:extLst>
          </p:cNvPr>
          <p:cNvSpPr txBox="1"/>
          <p:nvPr/>
        </p:nvSpPr>
        <p:spPr>
          <a:xfrm>
            <a:off x="3424086" y="6413302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855580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F19A1621-B4A9-4A2C-A4E5-ACC2900F640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105" t="11829" r="2105" b="-348"/>
          <a:stretch/>
        </p:blipFill>
        <p:spPr>
          <a:xfrm>
            <a:off x="1549565" y="826532"/>
            <a:ext cx="2387269" cy="1668780"/>
          </a:xfrm>
          <a:prstGeom prst="rect">
            <a:avLst/>
          </a:prstGeom>
          <a:solidFill>
            <a:schemeClr val="bg1">
              <a:alpha val="0"/>
            </a:schemeClr>
          </a:solidFill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2D759410-62D0-4BFF-9F11-C436B7B2DD60}"/>
              </a:ext>
            </a:extLst>
          </p:cNvPr>
          <p:cNvSpPr txBox="1"/>
          <p:nvPr/>
        </p:nvSpPr>
        <p:spPr>
          <a:xfrm>
            <a:off x="1049655" y="457200"/>
            <a:ext cx="3387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Harrington" panose="04040505050A02020702" pitchFamily="82" charset="0"/>
              </a:rPr>
              <a:t>Good Day Starts With Gratitude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2" name="Table 12">
            <a:extLst>
              <a:ext uri="{FF2B5EF4-FFF2-40B4-BE49-F238E27FC236}">
                <a16:creationId xmlns:a16="http://schemas.microsoft.com/office/drawing/2014/main" id="{9D0115E1-891E-4671-8622-79EE5EA19BE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3255526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16" name="TextBox 15">
            <a:extLst>
              <a:ext uri="{FF2B5EF4-FFF2-40B4-BE49-F238E27FC236}">
                <a16:creationId xmlns:a16="http://schemas.microsoft.com/office/drawing/2014/main" id="{AD23EB73-1BBD-4B16-882C-52AEDDDBD62E}"/>
              </a:ext>
            </a:extLst>
          </p:cNvPr>
          <p:cNvSpPr txBox="1"/>
          <p:nvPr/>
        </p:nvSpPr>
        <p:spPr>
          <a:xfrm>
            <a:off x="457200" y="2713137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F282EE2-B3C0-472F-B546-9BD5318E3010}"/>
              </a:ext>
            </a:extLst>
          </p:cNvPr>
          <p:cNvSpPr txBox="1"/>
          <p:nvPr/>
        </p:nvSpPr>
        <p:spPr>
          <a:xfrm>
            <a:off x="3424086" y="2713137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9" name="Table 12">
            <a:extLst>
              <a:ext uri="{FF2B5EF4-FFF2-40B4-BE49-F238E27FC236}">
                <a16:creationId xmlns:a16="http://schemas.microsoft.com/office/drawing/2014/main" id="{6DAC85E2-B2D1-4A71-BC16-6C510396896F}"/>
              </a:ext>
            </a:extLst>
          </p:cNvPr>
          <p:cNvGraphicFramePr>
            <a:graphicFrameLocks noGrp="1"/>
          </p:cNvGraphicFramePr>
          <p:nvPr/>
        </p:nvGraphicFramePr>
        <p:xfrm>
          <a:off x="464820" y="5107068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20" name="TextBox 19">
            <a:extLst>
              <a:ext uri="{FF2B5EF4-FFF2-40B4-BE49-F238E27FC236}">
                <a16:creationId xmlns:a16="http://schemas.microsoft.com/office/drawing/2014/main" id="{48DED448-E99A-4DA0-8440-5418328B1690}"/>
              </a:ext>
            </a:extLst>
          </p:cNvPr>
          <p:cNvSpPr txBox="1"/>
          <p:nvPr/>
        </p:nvSpPr>
        <p:spPr>
          <a:xfrm>
            <a:off x="464820" y="4564679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F453949-EEE4-43C8-BBFE-E9687664E047}"/>
              </a:ext>
            </a:extLst>
          </p:cNvPr>
          <p:cNvSpPr txBox="1"/>
          <p:nvPr/>
        </p:nvSpPr>
        <p:spPr>
          <a:xfrm>
            <a:off x="3431706" y="4564679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22" name="Table 12">
            <a:extLst>
              <a:ext uri="{FF2B5EF4-FFF2-40B4-BE49-F238E27FC236}">
                <a16:creationId xmlns:a16="http://schemas.microsoft.com/office/drawing/2014/main" id="{9DB75E0A-245F-4836-B7E0-B68AB391A9B7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6955691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23" name="TextBox 22">
            <a:extLst>
              <a:ext uri="{FF2B5EF4-FFF2-40B4-BE49-F238E27FC236}">
                <a16:creationId xmlns:a16="http://schemas.microsoft.com/office/drawing/2014/main" id="{EEB0F390-A11A-43C4-92F3-AF5905F720BC}"/>
              </a:ext>
            </a:extLst>
          </p:cNvPr>
          <p:cNvSpPr txBox="1"/>
          <p:nvPr/>
        </p:nvSpPr>
        <p:spPr>
          <a:xfrm>
            <a:off x="457200" y="6413302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52D90A0-F3C9-4E42-A447-43E3D94DF2C5}"/>
              </a:ext>
            </a:extLst>
          </p:cNvPr>
          <p:cNvSpPr txBox="1"/>
          <p:nvPr/>
        </p:nvSpPr>
        <p:spPr>
          <a:xfrm>
            <a:off x="3424086" y="6413302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760895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2D759410-62D0-4BFF-9F11-C436B7B2DD60}"/>
              </a:ext>
            </a:extLst>
          </p:cNvPr>
          <p:cNvSpPr txBox="1"/>
          <p:nvPr/>
        </p:nvSpPr>
        <p:spPr>
          <a:xfrm>
            <a:off x="1049655" y="457200"/>
            <a:ext cx="3387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Harrington" panose="04040505050A02020702" pitchFamily="82" charset="0"/>
              </a:rPr>
              <a:t>Good Day Starts With Gratitude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2" name="Table 12">
            <a:extLst>
              <a:ext uri="{FF2B5EF4-FFF2-40B4-BE49-F238E27FC236}">
                <a16:creationId xmlns:a16="http://schemas.microsoft.com/office/drawing/2014/main" id="{9D0115E1-891E-4671-8622-79EE5EA19BE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3255526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16" name="TextBox 15">
            <a:extLst>
              <a:ext uri="{FF2B5EF4-FFF2-40B4-BE49-F238E27FC236}">
                <a16:creationId xmlns:a16="http://schemas.microsoft.com/office/drawing/2014/main" id="{AD23EB73-1BBD-4B16-882C-52AEDDDBD62E}"/>
              </a:ext>
            </a:extLst>
          </p:cNvPr>
          <p:cNvSpPr txBox="1"/>
          <p:nvPr/>
        </p:nvSpPr>
        <p:spPr>
          <a:xfrm>
            <a:off x="457200" y="2713137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F282EE2-B3C0-472F-B546-9BD5318E3010}"/>
              </a:ext>
            </a:extLst>
          </p:cNvPr>
          <p:cNvSpPr txBox="1"/>
          <p:nvPr/>
        </p:nvSpPr>
        <p:spPr>
          <a:xfrm>
            <a:off x="3424086" y="2713137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9" name="Table 12">
            <a:extLst>
              <a:ext uri="{FF2B5EF4-FFF2-40B4-BE49-F238E27FC236}">
                <a16:creationId xmlns:a16="http://schemas.microsoft.com/office/drawing/2014/main" id="{6DAC85E2-B2D1-4A71-BC16-6C510396896F}"/>
              </a:ext>
            </a:extLst>
          </p:cNvPr>
          <p:cNvGraphicFramePr>
            <a:graphicFrameLocks noGrp="1"/>
          </p:cNvGraphicFramePr>
          <p:nvPr/>
        </p:nvGraphicFramePr>
        <p:xfrm>
          <a:off x="464820" y="5107068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20" name="TextBox 19">
            <a:extLst>
              <a:ext uri="{FF2B5EF4-FFF2-40B4-BE49-F238E27FC236}">
                <a16:creationId xmlns:a16="http://schemas.microsoft.com/office/drawing/2014/main" id="{48DED448-E99A-4DA0-8440-5418328B1690}"/>
              </a:ext>
            </a:extLst>
          </p:cNvPr>
          <p:cNvSpPr txBox="1"/>
          <p:nvPr/>
        </p:nvSpPr>
        <p:spPr>
          <a:xfrm>
            <a:off x="464820" y="4564679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F453949-EEE4-43C8-BBFE-E9687664E047}"/>
              </a:ext>
            </a:extLst>
          </p:cNvPr>
          <p:cNvSpPr txBox="1"/>
          <p:nvPr/>
        </p:nvSpPr>
        <p:spPr>
          <a:xfrm>
            <a:off x="3431706" y="4564679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22" name="Table 12">
            <a:extLst>
              <a:ext uri="{FF2B5EF4-FFF2-40B4-BE49-F238E27FC236}">
                <a16:creationId xmlns:a16="http://schemas.microsoft.com/office/drawing/2014/main" id="{9DB75E0A-245F-4836-B7E0-B68AB391A9B7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6955691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23" name="TextBox 22">
            <a:extLst>
              <a:ext uri="{FF2B5EF4-FFF2-40B4-BE49-F238E27FC236}">
                <a16:creationId xmlns:a16="http://schemas.microsoft.com/office/drawing/2014/main" id="{EEB0F390-A11A-43C4-92F3-AF5905F720BC}"/>
              </a:ext>
            </a:extLst>
          </p:cNvPr>
          <p:cNvSpPr txBox="1"/>
          <p:nvPr/>
        </p:nvSpPr>
        <p:spPr>
          <a:xfrm>
            <a:off x="457200" y="6413302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52D90A0-F3C9-4E42-A447-43E3D94DF2C5}"/>
              </a:ext>
            </a:extLst>
          </p:cNvPr>
          <p:cNvSpPr txBox="1"/>
          <p:nvPr/>
        </p:nvSpPr>
        <p:spPr>
          <a:xfrm>
            <a:off x="3424086" y="6413302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7" name="Table 12">
            <a:extLst>
              <a:ext uri="{FF2B5EF4-FFF2-40B4-BE49-F238E27FC236}">
                <a16:creationId xmlns:a16="http://schemas.microsoft.com/office/drawing/2014/main" id="{839E3231-C666-4A58-A958-418596ED0585}"/>
              </a:ext>
            </a:extLst>
          </p:cNvPr>
          <p:cNvGraphicFramePr>
            <a:graphicFrameLocks noGrp="1"/>
          </p:cNvGraphicFramePr>
          <p:nvPr/>
        </p:nvGraphicFramePr>
        <p:xfrm>
          <a:off x="464820" y="1541978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25" name="TextBox 24">
            <a:extLst>
              <a:ext uri="{FF2B5EF4-FFF2-40B4-BE49-F238E27FC236}">
                <a16:creationId xmlns:a16="http://schemas.microsoft.com/office/drawing/2014/main" id="{6296740D-096F-4D85-B32B-6C22EFEBDDD7}"/>
              </a:ext>
            </a:extLst>
          </p:cNvPr>
          <p:cNvSpPr txBox="1"/>
          <p:nvPr/>
        </p:nvSpPr>
        <p:spPr>
          <a:xfrm>
            <a:off x="464820" y="999589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C137C25-2FA9-4BE7-9BBF-1453FA4F6105}"/>
              </a:ext>
            </a:extLst>
          </p:cNvPr>
          <p:cNvSpPr txBox="1"/>
          <p:nvPr/>
        </p:nvSpPr>
        <p:spPr>
          <a:xfrm>
            <a:off x="3431706" y="999589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188974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2D759410-62D0-4BFF-9F11-C436B7B2DD60}"/>
              </a:ext>
            </a:extLst>
          </p:cNvPr>
          <p:cNvSpPr txBox="1"/>
          <p:nvPr/>
        </p:nvSpPr>
        <p:spPr>
          <a:xfrm>
            <a:off x="1049655" y="457200"/>
            <a:ext cx="3387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Harrington" panose="04040505050A02020702" pitchFamily="82" charset="0"/>
              </a:rPr>
              <a:t>Good Day Starts With Gratitude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7" name="Table 12">
            <a:extLst>
              <a:ext uri="{FF2B5EF4-FFF2-40B4-BE49-F238E27FC236}">
                <a16:creationId xmlns:a16="http://schemas.microsoft.com/office/drawing/2014/main" id="{839E3231-C666-4A58-A958-418596ED0585}"/>
              </a:ext>
            </a:extLst>
          </p:cNvPr>
          <p:cNvGraphicFramePr>
            <a:graphicFrameLocks noGrp="1"/>
          </p:cNvGraphicFramePr>
          <p:nvPr/>
        </p:nvGraphicFramePr>
        <p:xfrm>
          <a:off x="464820" y="1541978"/>
          <a:ext cx="4572000" cy="26098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1076209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12278218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6732798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32496068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3215158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96315028"/>
                  </a:ext>
                </a:extLst>
              </a:tr>
            </a:tbl>
          </a:graphicData>
        </a:graphic>
      </p:graphicFrame>
      <p:sp>
        <p:nvSpPr>
          <p:cNvPr id="25" name="TextBox 24">
            <a:extLst>
              <a:ext uri="{FF2B5EF4-FFF2-40B4-BE49-F238E27FC236}">
                <a16:creationId xmlns:a16="http://schemas.microsoft.com/office/drawing/2014/main" id="{6296740D-096F-4D85-B32B-6C22EFEBDDD7}"/>
              </a:ext>
            </a:extLst>
          </p:cNvPr>
          <p:cNvSpPr txBox="1"/>
          <p:nvPr/>
        </p:nvSpPr>
        <p:spPr>
          <a:xfrm>
            <a:off x="1353006" y="1174015"/>
            <a:ext cx="26057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Thoughts For The Week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B59ECC3-5F87-49F0-B325-CDB35C325F5B}"/>
              </a:ext>
            </a:extLst>
          </p:cNvPr>
          <p:cNvSpPr/>
          <p:nvPr/>
        </p:nvSpPr>
        <p:spPr>
          <a:xfrm>
            <a:off x="464820" y="4206240"/>
            <a:ext cx="4572000" cy="36195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8F99A3E-E8EC-46AB-B914-903229FE2A6C}"/>
              </a:ext>
            </a:extLst>
          </p:cNvPr>
          <p:cNvSpPr txBox="1"/>
          <p:nvPr/>
        </p:nvSpPr>
        <p:spPr>
          <a:xfrm>
            <a:off x="449580" y="4206240"/>
            <a:ext cx="8153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Notes:</a:t>
            </a:r>
            <a:endParaRPr lang="en-GB" dirty="0">
              <a:latin typeface="Harrington" panose="04040505050A020207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60067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F19A1621-B4A9-4A2C-A4E5-ACC2900F640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105" t="11829" r="2105" b="-348"/>
          <a:stretch/>
        </p:blipFill>
        <p:spPr>
          <a:xfrm>
            <a:off x="1549565" y="826532"/>
            <a:ext cx="2387269" cy="1668780"/>
          </a:xfrm>
          <a:prstGeom prst="rect">
            <a:avLst/>
          </a:prstGeom>
          <a:solidFill>
            <a:schemeClr val="bg1">
              <a:alpha val="0"/>
            </a:schemeClr>
          </a:solidFill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2D759410-62D0-4BFF-9F11-C436B7B2DD60}"/>
              </a:ext>
            </a:extLst>
          </p:cNvPr>
          <p:cNvSpPr txBox="1"/>
          <p:nvPr/>
        </p:nvSpPr>
        <p:spPr>
          <a:xfrm>
            <a:off x="1049655" y="457200"/>
            <a:ext cx="3387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Harrington" panose="04040505050A02020702" pitchFamily="82" charset="0"/>
              </a:rPr>
              <a:t>Good Day Starts With Gratitude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2" name="Table 12">
            <a:extLst>
              <a:ext uri="{FF2B5EF4-FFF2-40B4-BE49-F238E27FC236}">
                <a16:creationId xmlns:a16="http://schemas.microsoft.com/office/drawing/2014/main" id="{9D0115E1-891E-4671-8622-79EE5EA19BE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3255526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16" name="TextBox 15">
            <a:extLst>
              <a:ext uri="{FF2B5EF4-FFF2-40B4-BE49-F238E27FC236}">
                <a16:creationId xmlns:a16="http://schemas.microsoft.com/office/drawing/2014/main" id="{AD23EB73-1BBD-4B16-882C-52AEDDDBD62E}"/>
              </a:ext>
            </a:extLst>
          </p:cNvPr>
          <p:cNvSpPr txBox="1"/>
          <p:nvPr/>
        </p:nvSpPr>
        <p:spPr>
          <a:xfrm>
            <a:off x="457200" y="2713137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F282EE2-B3C0-472F-B546-9BD5318E3010}"/>
              </a:ext>
            </a:extLst>
          </p:cNvPr>
          <p:cNvSpPr txBox="1"/>
          <p:nvPr/>
        </p:nvSpPr>
        <p:spPr>
          <a:xfrm>
            <a:off x="3424086" y="2713137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9" name="Table 12">
            <a:extLst>
              <a:ext uri="{FF2B5EF4-FFF2-40B4-BE49-F238E27FC236}">
                <a16:creationId xmlns:a16="http://schemas.microsoft.com/office/drawing/2014/main" id="{6DAC85E2-B2D1-4A71-BC16-6C510396896F}"/>
              </a:ext>
            </a:extLst>
          </p:cNvPr>
          <p:cNvGraphicFramePr>
            <a:graphicFrameLocks noGrp="1"/>
          </p:cNvGraphicFramePr>
          <p:nvPr/>
        </p:nvGraphicFramePr>
        <p:xfrm>
          <a:off x="464820" y="5107068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20" name="TextBox 19">
            <a:extLst>
              <a:ext uri="{FF2B5EF4-FFF2-40B4-BE49-F238E27FC236}">
                <a16:creationId xmlns:a16="http://schemas.microsoft.com/office/drawing/2014/main" id="{48DED448-E99A-4DA0-8440-5418328B1690}"/>
              </a:ext>
            </a:extLst>
          </p:cNvPr>
          <p:cNvSpPr txBox="1"/>
          <p:nvPr/>
        </p:nvSpPr>
        <p:spPr>
          <a:xfrm>
            <a:off x="464820" y="4564679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F453949-EEE4-43C8-BBFE-E9687664E047}"/>
              </a:ext>
            </a:extLst>
          </p:cNvPr>
          <p:cNvSpPr txBox="1"/>
          <p:nvPr/>
        </p:nvSpPr>
        <p:spPr>
          <a:xfrm>
            <a:off x="3431706" y="4564679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22" name="Table 12">
            <a:extLst>
              <a:ext uri="{FF2B5EF4-FFF2-40B4-BE49-F238E27FC236}">
                <a16:creationId xmlns:a16="http://schemas.microsoft.com/office/drawing/2014/main" id="{9DB75E0A-245F-4836-B7E0-B68AB391A9B7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6955691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23" name="TextBox 22">
            <a:extLst>
              <a:ext uri="{FF2B5EF4-FFF2-40B4-BE49-F238E27FC236}">
                <a16:creationId xmlns:a16="http://schemas.microsoft.com/office/drawing/2014/main" id="{EEB0F390-A11A-43C4-92F3-AF5905F720BC}"/>
              </a:ext>
            </a:extLst>
          </p:cNvPr>
          <p:cNvSpPr txBox="1"/>
          <p:nvPr/>
        </p:nvSpPr>
        <p:spPr>
          <a:xfrm>
            <a:off x="457200" y="6413302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52D90A0-F3C9-4E42-A447-43E3D94DF2C5}"/>
              </a:ext>
            </a:extLst>
          </p:cNvPr>
          <p:cNvSpPr txBox="1"/>
          <p:nvPr/>
        </p:nvSpPr>
        <p:spPr>
          <a:xfrm>
            <a:off x="3424086" y="6413302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857197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2D759410-62D0-4BFF-9F11-C436B7B2DD60}"/>
              </a:ext>
            </a:extLst>
          </p:cNvPr>
          <p:cNvSpPr txBox="1"/>
          <p:nvPr/>
        </p:nvSpPr>
        <p:spPr>
          <a:xfrm>
            <a:off x="1049655" y="457200"/>
            <a:ext cx="3387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Harrington" panose="04040505050A02020702" pitchFamily="82" charset="0"/>
              </a:rPr>
              <a:t>Good Day Starts With Gratitude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2" name="Table 12">
            <a:extLst>
              <a:ext uri="{FF2B5EF4-FFF2-40B4-BE49-F238E27FC236}">
                <a16:creationId xmlns:a16="http://schemas.microsoft.com/office/drawing/2014/main" id="{9D0115E1-891E-4671-8622-79EE5EA19BE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3255526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16" name="TextBox 15">
            <a:extLst>
              <a:ext uri="{FF2B5EF4-FFF2-40B4-BE49-F238E27FC236}">
                <a16:creationId xmlns:a16="http://schemas.microsoft.com/office/drawing/2014/main" id="{AD23EB73-1BBD-4B16-882C-52AEDDDBD62E}"/>
              </a:ext>
            </a:extLst>
          </p:cNvPr>
          <p:cNvSpPr txBox="1"/>
          <p:nvPr/>
        </p:nvSpPr>
        <p:spPr>
          <a:xfrm>
            <a:off x="457200" y="2713137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F282EE2-B3C0-472F-B546-9BD5318E3010}"/>
              </a:ext>
            </a:extLst>
          </p:cNvPr>
          <p:cNvSpPr txBox="1"/>
          <p:nvPr/>
        </p:nvSpPr>
        <p:spPr>
          <a:xfrm>
            <a:off x="3424086" y="2713137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9" name="Table 12">
            <a:extLst>
              <a:ext uri="{FF2B5EF4-FFF2-40B4-BE49-F238E27FC236}">
                <a16:creationId xmlns:a16="http://schemas.microsoft.com/office/drawing/2014/main" id="{6DAC85E2-B2D1-4A71-BC16-6C510396896F}"/>
              </a:ext>
            </a:extLst>
          </p:cNvPr>
          <p:cNvGraphicFramePr>
            <a:graphicFrameLocks noGrp="1"/>
          </p:cNvGraphicFramePr>
          <p:nvPr/>
        </p:nvGraphicFramePr>
        <p:xfrm>
          <a:off x="464820" y="5107068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20" name="TextBox 19">
            <a:extLst>
              <a:ext uri="{FF2B5EF4-FFF2-40B4-BE49-F238E27FC236}">
                <a16:creationId xmlns:a16="http://schemas.microsoft.com/office/drawing/2014/main" id="{48DED448-E99A-4DA0-8440-5418328B1690}"/>
              </a:ext>
            </a:extLst>
          </p:cNvPr>
          <p:cNvSpPr txBox="1"/>
          <p:nvPr/>
        </p:nvSpPr>
        <p:spPr>
          <a:xfrm>
            <a:off x="464820" y="4564679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F453949-EEE4-43C8-BBFE-E9687664E047}"/>
              </a:ext>
            </a:extLst>
          </p:cNvPr>
          <p:cNvSpPr txBox="1"/>
          <p:nvPr/>
        </p:nvSpPr>
        <p:spPr>
          <a:xfrm>
            <a:off x="3431706" y="4564679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22" name="Table 12">
            <a:extLst>
              <a:ext uri="{FF2B5EF4-FFF2-40B4-BE49-F238E27FC236}">
                <a16:creationId xmlns:a16="http://schemas.microsoft.com/office/drawing/2014/main" id="{9DB75E0A-245F-4836-B7E0-B68AB391A9B7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6955691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23" name="TextBox 22">
            <a:extLst>
              <a:ext uri="{FF2B5EF4-FFF2-40B4-BE49-F238E27FC236}">
                <a16:creationId xmlns:a16="http://schemas.microsoft.com/office/drawing/2014/main" id="{EEB0F390-A11A-43C4-92F3-AF5905F720BC}"/>
              </a:ext>
            </a:extLst>
          </p:cNvPr>
          <p:cNvSpPr txBox="1"/>
          <p:nvPr/>
        </p:nvSpPr>
        <p:spPr>
          <a:xfrm>
            <a:off x="457200" y="6413302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52D90A0-F3C9-4E42-A447-43E3D94DF2C5}"/>
              </a:ext>
            </a:extLst>
          </p:cNvPr>
          <p:cNvSpPr txBox="1"/>
          <p:nvPr/>
        </p:nvSpPr>
        <p:spPr>
          <a:xfrm>
            <a:off x="3424086" y="6413302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7" name="Table 12">
            <a:extLst>
              <a:ext uri="{FF2B5EF4-FFF2-40B4-BE49-F238E27FC236}">
                <a16:creationId xmlns:a16="http://schemas.microsoft.com/office/drawing/2014/main" id="{839E3231-C666-4A58-A958-418596ED0585}"/>
              </a:ext>
            </a:extLst>
          </p:cNvPr>
          <p:cNvGraphicFramePr>
            <a:graphicFrameLocks noGrp="1"/>
          </p:cNvGraphicFramePr>
          <p:nvPr/>
        </p:nvGraphicFramePr>
        <p:xfrm>
          <a:off x="464820" y="1541978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25" name="TextBox 24">
            <a:extLst>
              <a:ext uri="{FF2B5EF4-FFF2-40B4-BE49-F238E27FC236}">
                <a16:creationId xmlns:a16="http://schemas.microsoft.com/office/drawing/2014/main" id="{6296740D-096F-4D85-B32B-6C22EFEBDDD7}"/>
              </a:ext>
            </a:extLst>
          </p:cNvPr>
          <p:cNvSpPr txBox="1"/>
          <p:nvPr/>
        </p:nvSpPr>
        <p:spPr>
          <a:xfrm>
            <a:off x="464820" y="999589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C137C25-2FA9-4BE7-9BBF-1453FA4F6105}"/>
              </a:ext>
            </a:extLst>
          </p:cNvPr>
          <p:cNvSpPr txBox="1"/>
          <p:nvPr/>
        </p:nvSpPr>
        <p:spPr>
          <a:xfrm>
            <a:off x="3431706" y="999589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773071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2D759410-62D0-4BFF-9F11-C436B7B2DD60}"/>
              </a:ext>
            </a:extLst>
          </p:cNvPr>
          <p:cNvSpPr txBox="1"/>
          <p:nvPr/>
        </p:nvSpPr>
        <p:spPr>
          <a:xfrm>
            <a:off x="1049655" y="457200"/>
            <a:ext cx="3387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Harrington" panose="04040505050A02020702" pitchFamily="82" charset="0"/>
              </a:rPr>
              <a:t>Good Day Starts With Gratitude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7" name="Table 12">
            <a:extLst>
              <a:ext uri="{FF2B5EF4-FFF2-40B4-BE49-F238E27FC236}">
                <a16:creationId xmlns:a16="http://schemas.microsoft.com/office/drawing/2014/main" id="{839E3231-C666-4A58-A958-418596ED0585}"/>
              </a:ext>
            </a:extLst>
          </p:cNvPr>
          <p:cNvGraphicFramePr>
            <a:graphicFrameLocks noGrp="1"/>
          </p:cNvGraphicFramePr>
          <p:nvPr/>
        </p:nvGraphicFramePr>
        <p:xfrm>
          <a:off x="464820" y="1541978"/>
          <a:ext cx="4572000" cy="26098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1076209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12278218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6732798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32496068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3215158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96315028"/>
                  </a:ext>
                </a:extLst>
              </a:tr>
            </a:tbl>
          </a:graphicData>
        </a:graphic>
      </p:graphicFrame>
      <p:sp>
        <p:nvSpPr>
          <p:cNvPr id="25" name="TextBox 24">
            <a:extLst>
              <a:ext uri="{FF2B5EF4-FFF2-40B4-BE49-F238E27FC236}">
                <a16:creationId xmlns:a16="http://schemas.microsoft.com/office/drawing/2014/main" id="{6296740D-096F-4D85-B32B-6C22EFEBDDD7}"/>
              </a:ext>
            </a:extLst>
          </p:cNvPr>
          <p:cNvSpPr txBox="1"/>
          <p:nvPr/>
        </p:nvSpPr>
        <p:spPr>
          <a:xfrm>
            <a:off x="1353006" y="1174015"/>
            <a:ext cx="26057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Thoughts For The Week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B59ECC3-5F87-49F0-B325-CDB35C325F5B}"/>
              </a:ext>
            </a:extLst>
          </p:cNvPr>
          <p:cNvSpPr/>
          <p:nvPr/>
        </p:nvSpPr>
        <p:spPr>
          <a:xfrm>
            <a:off x="464820" y="4206240"/>
            <a:ext cx="4572000" cy="36195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8F99A3E-E8EC-46AB-B914-903229FE2A6C}"/>
              </a:ext>
            </a:extLst>
          </p:cNvPr>
          <p:cNvSpPr txBox="1"/>
          <p:nvPr/>
        </p:nvSpPr>
        <p:spPr>
          <a:xfrm>
            <a:off x="449580" y="4206240"/>
            <a:ext cx="8153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Notes:</a:t>
            </a:r>
            <a:endParaRPr lang="en-GB" dirty="0">
              <a:latin typeface="Harrington" panose="04040505050A020207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462293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F19A1621-B4A9-4A2C-A4E5-ACC2900F640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105" t="11829" r="2105" b="-348"/>
          <a:stretch/>
        </p:blipFill>
        <p:spPr>
          <a:xfrm>
            <a:off x="1549565" y="826532"/>
            <a:ext cx="2387269" cy="1668780"/>
          </a:xfrm>
          <a:prstGeom prst="rect">
            <a:avLst/>
          </a:prstGeom>
          <a:solidFill>
            <a:schemeClr val="bg1">
              <a:alpha val="0"/>
            </a:schemeClr>
          </a:solidFill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2D759410-62D0-4BFF-9F11-C436B7B2DD60}"/>
              </a:ext>
            </a:extLst>
          </p:cNvPr>
          <p:cNvSpPr txBox="1"/>
          <p:nvPr/>
        </p:nvSpPr>
        <p:spPr>
          <a:xfrm>
            <a:off x="1049655" y="457200"/>
            <a:ext cx="3387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Harrington" panose="04040505050A02020702" pitchFamily="82" charset="0"/>
              </a:rPr>
              <a:t>Good Day Starts With Gratitude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2" name="Table 12">
            <a:extLst>
              <a:ext uri="{FF2B5EF4-FFF2-40B4-BE49-F238E27FC236}">
                <a16:creationId xmlns:a16="http://schemas.microsoft.com/office/drawing/2014/main" id="{9D0115E1-891E-4671-8622-79EE5EA19BE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3255526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16" name="TextBox 15">
            <a:extLst>
              <a:ext uri="{FF2B5EF4-FFF2-40B4-BE49-F238E27FC236}">
                <a16:creationId xmlns:a16="http://schemas.microsoft.com/office/drawing/2014/main" id="{AD23EB73-1BBD-4B16-882C-52AEDDDBD62E}"/>
              </a:ext>
            </a:extLst>
          </p:cNvPr>
          <p:cNvSpPr txBox="1"/>
          <p:nvPr/>
        </p:nvSpPr>
        <p:spPr>
          <a:xfrm>
            <a:off x="457200" y="2713137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F282EE2-B3C0-472F-B546-9BD5318E3010}"/>
              </a:ext>
            </a:extLst>
          </p:cNvPr>
          <p:cNvSpPr txBox="1"/>
          <p:nvPr/>
        </p:nvSpPr>
        <p:spPr>
          <a:xfrm>
            <a:off x="3424086" y="2713137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9" name="Table 12">
            <a:extLst>
              <a:ext uri="{FF2B5EF4-FFF2-40B4-BE49-F238E27FC236}">
                <a16:creationId xmlns:a16="http://schemas.microsoft.com/office/drawing/2014/main" id="{6DAC85E2-B2D1-4A71-BC16-6C510396896F}"/>
              </a:ext>
            </a:extLst>
          </p:cNvPr>
          <p:cNvGraphicFramePr>
            <a:graphicFrameLocks noGrp="1"/>
          </p:cNvGraphicFramePr>
          <p:nvPr/>
        </p:nvGraphicFramePr>
        <p:xfrm>
          <a:off x="464820" y="5107068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20" name="TextBox 19">
            <a:extLst>
              <a:ext uri="{FF2B5EF4-FFF2-40B4-BE49-F238E27FC236}">
                <a16:creationId xmlns:a16="http://schemas.microsoft.com/office/drawing/2014/main" id="{48DED448-E99A-4DA0-8440-5418328B1690}"/>
              </a:ext>
            </a:extLst>
          </p:cNvPr>
          <p:cNvSpPr txBox="1"/>
          <p:nvPr/>
        </p:nvSpPr>
        <p:spPr>
          <a:xfrm>
            <a:off x="464820" y="4564679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F453949-EEE4-43C8-BBFE-E9687664E047}"/>
              </a:ext>
            </a:extLst>
          </p:cNvPr>
          <p:cNvSpPr txBox="1"/>
          <p:nvPr/>
        </p:nvSpPr>
        <p:spPr>
          <a:xfrm>
            <a:off x="3431706" y="4564679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22" name="Table 12">
            <a:extLst>
              <a:ext uri="{FF2B5EF4-FFF2-40B4-BE49-F238E27FC236}">
                <a16:creationId xmlns:a16="http://schemas.microsoft.com/office/drawing/2014/main" id="{9DB75E0A-245F-4836-B7E0-B68AB391A9B7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6955691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23" name="TextBox 22">
            <a:extLst>
              <a:ext uri="{FF2B5EF4-FFF2-40B4-BE49-F238E27FC236}">
                <a16:creationId xmlns:a16="http://schemas.microsoft.com/office/drawing/2014/main" id="{EEB0F390-A11A-43C4-92F3-AF5905F720BC}"/>
              </a:ext>
            </a:extLst>
          </p:cNvPr>
          <p:cNvSpPr txBox="1"/>
          <p:nvPr/>
        </p:nvSpPr>
        <p:spPr>
          <a:xfrm>
            <a:off x="457200" y="6413302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52D90A0-F3C9-4E42-A447-43E3D94DF2C5}"/>
              </a:ext>
            </a:extLst>
          </p:cNvPr>
          <p:cNvSpPr txBox="1"/>
          <p:nvPr/>
        </p:nvSpPr>
        <p:spPr>
          <a:xfrm>
            <a:off x="3424086" y="6413302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576411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2D759410-62D0-4BFF-9F11-C436B7B2DD60}"/>
              </a:ext>
            </a:extLst>
          </p:cNvPr>
          <p:cNvSpPr txBox="1"/>
          <p:nvPr/>
        </p:nvSpPr>
        <p:spPr>
          <a:xfrm>
            <a:off x="1049655" y="457200"/>
            <a:ext cx="3387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Harrington" panose="04040505050A02020702" pitchFamily="82" charset="0"/>
              </a:rPr>
              <a:t>Good Day Starts With Gratitude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2" name="Table 12">
            <a:extLst>
              <a:ext uri="{FF2B5EF4-FFF2-40B4-BE49-F238E27FC236}">
                <a16:creationId xmlns:a16="http://schemas.microsoft.com/office/drawing/2014/main" id="{9D0115E1-891E-4671-8622-79EE5EA19BE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3255526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16" name="TextBox 15">
            <a:extLst>
              <a:ext uri="{FF2B5EF4-FFF2-40B4-BE49-F238E27FC236}">
                <a16:creationId xmlns:a16="http://schemas.microsoft.com/office/drawing/2014/main" id="{AD23EB73-1BBD-4B16-882C-52AEDDDBD62E}"/>
              </a:ext>
            </a:extLst>
          </p:cNvPr>
          <p:cNvSpPr txBox="1"/>
          <p:nvPr/>
        </p:nvSpPr>
        <p:spPr>
          <a:xfrm>
            <a:off x="457200" y="2713137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F282EE2-B3C0-472F-B546-9BD5318E3010}"/>
              </a:ext>
            </a:extLst>
          </p:cNvPr>
          <p:cNvSpPr txBox="1"/>
          <p:nvPr/>
        </p:nvSpPr>
        <p:spPr>
          <a:xfrm>
            <a:off x="3424086" y="2713137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9" name="Table 12">
            <a:extLst>
              <a:ext uri="{FF2B5EF4-FFF2-40B4-BE49-F238E27FC236}">
                <a16:creationId xmlns:a16="http://schemas.microsoft.com/office/drawing/2014/main" id="{6DAC85E2-B2D1-4A71-BC16-6C510396896F}"/>
              </a:ext>
            </a:extLst>
          </p:cNvPr>
          <p:cNvGraphicFramePr>
            <a:graphicFrameLocks noGrp="1"/>
          </p:cNvGraphicFramePr>
          <p:nvPr/>
        </p:nvGraphicFramePr>
        <p:xfrm>
          <a:off x="464820" y="5107068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20" name="TextBox 19">
            <a:extLst>
              <a:ext uri="{FF2B5EF4-FFF2-40B4-BE49-F238E27FC236}">
                <a16:creationId xmlns:a16="http://schemas.microsoft.com/office/drawing/2014/main" id="{48DED448-E99A-4DA0-8440-5418328B1690}"/>
              </a:ext>
            </a:extLst>
          </p:cNvPr>
          <p:cNvSpPr txBox="1"/>
          <p:nvPr/>
        </p:nvSpPr>
        <p:spPr>
          <a:xfrm>
            <a:off x="464820" y="4564679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F453949-EEE4-43C8-BBFE-E9687664E047}"/>
              </a:ext>
            </a:extLst>
          </p:cNvPr>
          <p:cNvSpPr txBox="1"/>
          <p:nvPr/>
        </p:nvSpPr>
        <p:spPr>
          <a:xfrm>
            <a:off x="3431706" y="4564679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22" name="Table 12">
            <a:extLst>
              <a:ext uri="{FF2B5EF4-FFF2-40B4-BE49-F238E27FC236}">
                <a16:creationId xmlns:a16="http://schemas.microsoft.com/office/drawing/2014/main" id="{9DB75E0A-245F-4836-B7E0-B68AB391A9B7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6955691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23" name="TextBox 22">
            <a:extLst>
              <a:ext uri="{FF2B5EF4-FFF2-40B4-BE49-F238E27FC236}">
                <a16:creationId xmlns:a16="http://schemas.microsoft.com/office/drawing/2014/main" id="{EEB0F390-A11A-43C4-92F3-AF5905F720BC}"/>
              </a:ext>
            </a:extLst>
          </p:cNvPr>
          <p:cNvSpPr txBox="1"/>
          <p:nvPr/>
        </p:nvSpPr>
        <p:spPr>
          <a:xfrm>
            <a:off x="457200" y="6413302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52D90A0-F3C9-4E42-A447-43E3D94DF2C5}"/>
              </a:ext>
            </a:extLst>
          </p:cNvPr>
          <p:cNvSpPr txBox="1"/>
          <p:nvPr/>
        </p:nvSpPr>
        <p:spPr>
          <a:xfrm>
            <a:off x="3424086" y="6413302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7" name="Table 12">
            <a:extLst>
              <a:ext uri="{FF2B5EF4-FFF2-40B4-BE49-F238E27FC236}">
                <a16:creationId xmlns:a16="http://schemas.microsoft.com/office/drawing/2014/main" id="{839E3231-C666-4A58-A958-418596ED0585}"/>
              </a:ext>
            </a:extLst>
          </p:cNvPr>
          <p:cNvGraphicFramePr>
            <a:graphicFrameLocks noGrp="1"/>
          </p:cNvGraphicFramePr>
          <p:nvPr/>
        </p:nvGraphicFramePr>
        <p:xfrm>
          <a:off x="464820" y="1541978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25" name="TextBox 24">
            <a:extLst>
              <a:ext uri="{FF2B5EF4-FFF2-40B4-BE49-F238E27FC236}">
                <a16:creationId xmlns:a16="http://schemas.microsoft.com/office/drawing/2014/main" id="{6296740D-096F-4D85-B32B-6C22EFEBDDD7}"/>
              </a:ext>
            </a:extLst>
          </p:cNvPr>
          <p:cNvSpPr txBox="1"/>
          <p:nvPr/>
        </p:nvSpPr>
        <p:spPr>
          <a:xfrm>
            <a:off x="464820" y="999589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C137C25-2FA9-4BE7-9BBF-1453FA4F6105}"/>
              </a:ext>
            </a:extLst>
          </p:cNvPr>
          <p:cNvSpPr txBox="1"/>
          <p:nvPr/>
        </p:nvSpPr>
        <p:spPr>
          <a:xfrm>
            <a:off x="3431706" y="999589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86237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2D759410-62D0-4BFF-9F11-C436B7B2DD60}"/>
              </a:ext>
            </a:extLst>
          </p:cNvPr>
          <p:cNvSpPr txBox="1"/>
          <p:nvPr/>
        </p:nvSpPr>
        <p:spPr>
          <a:xfrm>
            <a:off x="1049655" y="457200"/>
            <a:ext cx="3387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Harrington" panose="04040505050A02020702" pitchFamily="82" charset="0"/>
              </a:rPr>
              <a:t>Good Day Starts With Gratitude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7" name="Table 12">
            <a:extLst>
              <a:ext uri="{FF2B5EF4-FFF2-40B4-BE49-F238E27FC236}">
                <a16:creationId xmlns:a16="http://schemas.microsoft.com/office/drawing/2014/main" id="{839E3231-C666-4A58-A958-418596ED0585}"/>
              </a:ext>
            </a:extLst>
          </p:cNvPr>
          <p:cNvGraphicFramePr>
            <a:graphicFrameLocks noGrp="1"/>
          </p:cNvGraphicFramePr>
          <p:nvPr/>
        </p:nvGraphicFramePr>
        <p:xfrm>
          <a:off x="464820" y="1541978"/>
          <a:ext cx="4572000" cy="26098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1076209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12278218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6732798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32496068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3215158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96315028"/>
                  </a:ext>
                </a:extLst>
              </a:tr>
            </a:tbl>
          </a:graphicData>
        </a:graphic>
      </p:graphicFrame>
      <p:sp>
        <p:nvSpPr>
          <p:cNvPr id="25" name="TextBox 24">
            <a:extLst>
              <a:ext uri="{FF2B5EF4-FFF2-40B4-BE49-F238E27FC236}">
                <a16:creationId xmlns:a16="http://schemas.microsoft.com/office/drawing/2014/main" id="{6296740D-096F-4D85-B32B-6C22EFEBDDD7}"/>
              </a:ext>
            </a:extLst>
          </p:cNvPr>
          <p:cNvSpPr txBox="1"/>
          <p:nvPr/>
        </p:nvSpPr>
        <p:spPr>
          <a:xfrm>
            <a:off x="1353006" y="1174015"/>
            <a:ext cx="26057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Thoughts For The Week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B59ECC3-5F87-49F0-B325-CDB35C325F5B}"/>
              </a:ext>
            </a:extLst>
          </p:cNvPr>
          <p:cNvSpPr/>
          <p:nvPr/>
        </p:nvSpPr>
        <p:spPr>
          <a:xfrm>
            <a:off x="464820" y="4206240"/>
            <a:ext cx="4572000" cy="36195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8F99A3E-E8EC-46AB-B914-903229FE2A6C}"/>
              </a:ext>
            </a:extLst>
          </p:cNvPr>
          <p:cNvSpPr txBox="1"/>
          <p:nvPr/>
        </p:nvSpPr>
        <p:spPr>
          <a:xfrm>
            <a:off x="449580" y="4206240"/>
            <a:ext cx="8153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Notes:</a:t>
            </a:r>
            <a:endParaRPr lang="en-GB" dirty="0">
              <a:latin typeface="Harrington" panose="04040505050A020207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178222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F19A1621-B4A9-4A2C-A4E5-ACC2900F640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105" t="11829" r="2105" b="-348"/>
          <a:stretch/>
        </p:blipFill>
        <p:spPr>
          <a:xfrm>
            <a:off x="1549565" y="826532"/>
            <a:ext cx="2387269" cy="1668780"/>
          </a:xfrm>
          <a:prstGeom prst="rect">
            <a:avLst/>
          </a:prstGeom>
          <a:solidFill>
            <a:schemeClr val="bg1">
              <a:alpha val="0"/>
            </a:schemeClr>
          </a:solidFill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2D759410-62D0-4BFF-9F11-C436B7B2DD60}"/>
              </a:ext>
            </a:extLst>
          </p:cNvPr>
          <p:cNvSpPr txBox="1"/>
          <p:nvPr/>
        </p:nvSpPr>
        <p:spPr>
          <a:xfrm>
            <a:off x="1049655" y="457200"/>
            <a:ext cx="3387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Harrington" panose="04040505050A02020702" pitchFamily="82" charset="0"/>
              </a:rPr>
              <a:t>Good Day Starts With Gratitude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2" name="Table 12">
            <a:extLst>
              <a:ext uri="{FF2B5EF4-FFF2-40B4-BE49-F238E27FC236}">
                <a16:creationId xmlns:a16="http://schemas.microsoft.com/office/drawing/2014/main" id="{9D0115E1-891E-4671-8622-79EE5EA19BE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3255526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16" name="TextBox 15">
            <a:extLst>
              <a:ext uri="{FF2B5EF4-FFF2-40B4-BE49-F238E27FC236}">
                <a16:creationId xmlns:a16="http://schemas.microsoft.com/office/drawing/2014/main" id="{AD23EB73-1BBD-4B16-882C-52AEDDDBD62E}"/>
              </a:ext>
            </a:extLst>
          </p:cNvPr>
          <p:cNvSpPr txBox="1"/>
          <p:nvPr/>
        </p:nvSpPr>
        <p:spPr>
          <a:xfrm>
            <a:off x="457200" y="2713137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F282EE2-B3C0-472F-B546-9BD5318E3010}"/>
              </a:ext>
            </a:extLst>
          </p:cNvPr>
          <p:cNvSpPr txBox="1"/>
          <p:nvPr/>
        </p:nvSpPr>
        <p:spPr>
          <a:xfrm>
            <a:off x="3424086" y="2713137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9" name="Table 12">
            <a:extLst>
              <a:ext uri="{FF2B5EF4-FFF2-40B4-BE49-F238E27FC236}">
                <a16:creationId xmlns:a16="http://schemas.microsoft.com/office/drawing/2014/main" id="{6DAC85E2-B2D1-4A71-BC16-6C510396896F}"/>
              </a:ext>
            </a:extLst>
          </p:cNvPr>
          <p:cNvGraphicFramePr>
            <a:graphicFrameLocks noGrp="1"/>
          </p:cNvGraphicFramePr>
          <p:nvPr/>
        </p:nvGraphicFramePr>
        <p:xfrm>
          <a:off x="464820" y="5107068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20" name="TextBox 19">
            <a:extLst>
              <a:ext uri="{FF2B5EF4-FFF2-40B4-BE49-F238E27FC236}">
                <a16:creationId xmlns:a16="http://schemas.microsoft.com/office/drawing/2014/main" id="{48DED448-E99A-4DA0-8440-5418328B1690}"/>
              </a:ext>
            </a:extLst>
          </p:cNvPr>
          <p:cNvSpPr txBox="1"/>
          <p:nvPr/>
        </p:nvSpPr>
        <p:spPr>
          <a:xfrm>
            <a:off x="464820" y="4564679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F453949-EEE4-43C8-BBFE-E9687664E047}"/>
              </a:ext>
            </a:extLst>
          </p:cNvPr>
          <p:cNvSpPr txBox="1"/>
          <p:nvPr/>
        </p:nvSpPr>
        <p:spPr>
          <a:xfrm>
            <a:off x="3431706" y="4564679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22" name="Table 12">
            <a:extLst>
              <a:ext uri="{FF2B5EF4-FFF2-40B4-BE49-F238E27FC236}">
                <a16:creationId xmlns:a16="http://schemas.microsoft.com/office/drawing/2014/main" id="{9DB75E0A-245F-4836-B7E0-B68AB391A9B7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6955691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23" name="TextBox 22">
            <a:extLst>
              <a:ext uri="{FF2B5EF4-FFF2-40B4-BE49-F238E27FC236}">
                <a16:creationId xmlns:a16="http://schemas.microsoft.com/office/drawing/2014/main" id="{EEB0F390-A11A-43C4-92F3-AF5905F720BC}"/>
              </a:ext>
            </a:extLst>
          </p:cNvPr>
          <p:cNvSpPr txBox="1"/>
          <p:nvPr/>
        </p:nvSpPr>
        <p:spPr>
          <a:xfrm>
            <a:off x="457200" y="6413302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52D90A0-F3C9-4E42-A447-43E3D94DF2C5}"/>
              </a:ext>
            </a:extLst>
          </p:cNvPr>
          <p:cNvSpPr txBox="1"/>
          <p:nvPr/>
        </p:nvSpPr>
        <p:spPr>
          <a:xfrm>
            <a:off x="3424086" y="6413302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09174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2D759410-62D0-4BFF-9F11-C436B7B2DD60}"/>
              </a:ext>
            </a:extLst>
          </p:cNvPr>
          <p:cNvSpPr txBox="1"/>
          <p:nvPr/>
        </p:nvSpPr>
        <p:spPr>
          <a:xfrm>
            <a:off x="1049655" y="457200"/>
            <a:ext cx="3387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Harrington" panose="04040505050A02020702" pitchFamily="82" charset="0"/>
              </a:rPr>
              <a:t>Good Day Starts With Gratitude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2" name="Table 12">
            <a:extLst>
              <a:ext uri="{FF2B5EF4-FFF2-40B4-BE49-F238E27FC236}">
                <a16:creationId xmlns:a16="http://schemas.microsoft.com/office/drawing/2014/main" id="{9D0115E1-891E-4671-8622-79EE5EA19BE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3255526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16" name="TextBox 15">
            <a:extLst>
              <a:ext uri="{FF2B5EF4-FFF2-40B4-BE49-F238E27FC236}">
                <a16:creationId xmlns:a16="http://schemas.microsoft.com/office/drawing/2014/main" id="{AD23EB73-1BBD-4B16-882C-52AEDDDBD62E}"/>
              </a:ext>
            </a:extLst>
          </p:cNvPr>
          <p:cNvSpPr txBox="1"/>
          <p:nvPr/>
        </p:nvSpPr>
        <p:spPr>
          <a:xfrm>
            <a:off x="457200" y="2713137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F282EE2-B3C0-472F-B546-9BD5318E3010}"/>
              </a:ext>
            </a:extLst>
          </p:cNvPr>
          <p:cNvSpPr txBox="1"/>
          <p:nvPr/>
        </p:nvSpPr>
        <p:spPr>
          <a:xfrm>
            <a:off x="3424086" y="2713137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9" name="Table 12">
            <a:extLst>
              <a:ext uri="{FF2B5EF4-FFF2-40B4-BE49-F238E27FC236}">
                <a16:creationId xmlns:a16="http://schemas.microsoft.com/office/drawing/2014/main" id="{6DAC85E2-B2D1-4A71-BC16-6C510396896F}"/>
              </a:ext>
            </a:extLst>
          </p:cNvPr>
          <p:cNvGraphicFramePr>
            <a:graphicFrameLocks noGrp="1"/>
          </p:cNvGraphicFramePr>
          <p:nvPr/>
        </p:nvGraphicFramePr>
        <p:xfrm>
          <a:off x="464820" y="5107068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20" name="TextBox 19">
            <a:extLst>
              <a:ext uri="{FF2B5EF4-FFF2-40B4-BE49-F238E27FC236}">
                <a16:creationId xmlns:a16="http://schemas.microsoft.com/office/drawing/2014/main" id="{48DED448-E99A-4DA0-8440-5418328B1690}"/>
              </a:ext>
            </a:extLst>
          </p:cNvPr>
          <p:cNvSpPr txBox="1"/>
          <p:nvPr/>
        </p:nvSpPr>
        <p:spPr>
          <a:xfrm>
            <a:off x="464820" y="4564679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F453949-EEE4-43C8-BBFE-E9687664E047}"/>
              </a:ext>
            </a:extLst>
          </p:cNvPr>
          <p:cNvSpPr txBox="1"/>
          <p:nvPr/>
        </p:nvSpPr>
        <p:spPr>
          <a:xfrm>
            <a:off x="3431706" y="4564679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22" name="Table 12">
            <a:extLst>
              <a:ext uri="{FF2B5EF4-FFF2-40B4-BE49-F238E27FC236}">
                <a16:creationId xmlns:a16="http://schemas.microsoft.com/office/drawing/2014/main" id="{9DB75E0A-245F-4836-B7E0-B68AB391A9B7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6955691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23" name="TextBox 22">
            <a:extLst>
              <a:ext uri="{FF2B5EF4-FFF2-40B4-BE49-F238E27FC236}">
                <a16:creationId xmlns:a16="http://schemas.microsoft.com/office/drawing/2014/main" id="{EEB0F390-A11A-43C4-92F3-AF5905F720BC}"/>
              </a:ext>
            </a:extLst>
          </p:cNvPr>
          <p:cNvSpPr txBox="1"/>
          <p:nvPr/>
        </p:nvSpPr>
        <p:spPr>
          <a:xfrm>
            <a:off x="457200" y="6413302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52D90A0-F3C9-4E42-A447-43E3D94DF2C5}"/>
              </a:ext>
            </a:extLst>
          </p:cNvPr>
          <p:cNvSpPr txBox="1"/>
          <p:nvPr/>
        </p:nvSpPr>
        <p:spPr>
          <a:xfrm>
            <a:off x="3424086" y="6413302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7" name="Table 12">
            <a:extLst>
              <a:ext uri="{FF2B5EF4-FFF2-40B4-BE49-F238E27FC236}">
                <a16:creationId xmlns:a16="http://schemas.microsoft.com/office/drawing/2014/main" id="{839E3231-C666-4A58-A958-418596ED058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9191449"/>
              </p:ext>
            </p:extLst>
          </p:nvPr>
        </p:nvGraphicFramePr>
        <p:xfrm>
          <a:off x="464820" y="1541978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25" name="TextBox 24">
            <a:extLst>
              <a:ext uri="{FF2B5EF4-FFF2-40B4-BE49-F238E27FC236}">
                <a16:creationId xmlns:a16="http://schemas.microsoft.com/office/drawing/2014/main" id="{6296740D-096F-4D85-B32B-6C22EFEBDDD7}"/>
              </a:ext>
            </a:extLst>
          </p:cNvPr>
          <p:cNvSpPr txBox="1"/>
          <p:nvPr/>
        </p:nvSpPr>
        <p:spPr>
          <a:xfrm>
            <a:off x="464820" y="999589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C137C25-2FA9-4BE7-9BBF-1453FA4F6105}"/>
              </a:ext>
            </a:extLst>
          </p:cNvPr>
          <p:cNvSpPr txBox="1"/>
          <p:nvPr/>
        </p:nvSpPr>
        <p:spPr>
          <a:xfrm>
            <a:off x="3431706" y="999589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624984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2D759410-62D0-4BFF-9F11-C436B7B2DD60}"/>
              </a:ext>
            </a:extLst>
          </p:cNvPr>
          <p:cNvSpPr txBox="1"/>
          <p:nvPr/>
        </p:nvSpPr>
        <p:spPr>
          <a:xfrm>
            <a:off x="1049655" y="457200"/>
            <a:ext cx="3387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Harrington" panose="04040505050A02020702" pitchFamily="82" charset="0"/>
              </a:rPr>
              <a:t>Good Day Starts With Gratitude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2" name="Table 12">
            <a:extLst>
              <a:ext uri="{FF2B5EF4-FFF2-40B4-BE49-F238E27FC236}">
                <a16:creationId xmlns:a16="http://schemas.microsoft.com/office/drawing/2014/main" id="{9D0115E1-891E-4671-8622-79EE5EA19BE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3255526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16" name="TextBox 15">
            <a:extLst>
              <a:ext uri="{FF2B5EF4-FFF2-40B4-BE49-F238E27FC236}">
                <a16:creationId xmlns:a16="http://schemas.microsoft.com/office/drawing/2014/main" id="{AD23EB73-1BBD-4B16-882C-52AEDDDBD62E}"/>
              </a:ext>
            </a:extLst>
          </p:cNvPr>
          <p:cNvSpPr txBox="1"/>
          <p:nvPr/>
        </p:nvSpPr>
        <p:spPr>
          <a:xfrm>
            <a:off x="457200" y="2713137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F282EE2-B3C0-472F-B546-9BD5318E3010}"/>
              </a:ext>
            </a:extLst>
          </p:cNvPr>
          <p:cNvSpPr txBox="1"/>
          <p:nvPr/>
        </p:nvSpPr>
        <p:spPr>
          <a:xfrm>
            <a:off x="3424086" y="2713137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9" name="Table 12">
            <a:extLst>
              <a:ext uri="{FF2B5EF4-FFF2-40B4-BE49-F238E27FC236}">
                <a16:creationId xmlns:a16="http://schemas.microsoft.com/office/drawing/2014/main" id="{6DAC85E2-B2D1-4A71-BC16-6C510396896F}"/>
              </a:ext>
            </a:extLst>
          </p:cNvPr>
          <p:cNvGraphicFramePr>
            <a:graphicFrameLocks noGrp="1"/>
          </p:cNvGraphicFramePr>
          <p:nvPr/>
        </p:nvGraphicFramePr>
        <p:xfrm>
          <a:off x="464820" y="5107068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20" name="TextBox 19">
            <a:extLst>
              <a:ext uri="{FF2B5EF4-FFF2-40B4-BE49-F238E27FC236}">
                <a16:creationId xmlns:a16="http://schemas.microsoft.com/office/drawing/2014/main" id="{48DED448-E99A-4DA0-8440-5418328B1690}"/>
              </a:ext>
            </a:extLst>
          </p:cNvPr>
          <p:cNvSpPr txBox="1"/>
          <p:nvPr/>
        </p:nvSpPr>
        <p:spPr>
          <a:xfrm>
            <a:off x="464820" y="4564679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F453949-EEE4-43C8-BBFE-E9687664E047}"/>
              </a:ext>
            </a:extLst>
          </p:cNvPr>
          <p:cNvSpPr txBox="1"/>
          <p:nvPr/>
        </p:nvSpPr>
        <p:spPr>
          <a:xfrm>
            <a:off x="3431706" y="4564679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22" name="Table 12">
            <a:extLst>
              <a:ext uri="{FF2B5EF4-FFF2-40B4-BE49-F238E27FC236}">
                <a16:creationId xmlns:a16="http://schemas.microsoft.com/office/drawing/2014/main" id="{9DB75E0A-245F-4836-B7E0-B68AB391A9B7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6955691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23" name="TextBox 22">
            <a:extLst>
              <a:ext uri="{FF2B5EF4-FFF2-40B4-BE49-F238E27FC236}">
                <a16:creationId xmlns:a16="http://schemas.microsoft.com/office/drawing/2014/main" id="{EEB0F390-A11A-43C4-92F3-AF5905F720BC}"/>
              </a:ext>
            </a:extLst>
          </p:cNvPr>
          <p:cNvSpPr txBox="1"/>
          <p:nvPr/>
        </p:nvSpPr>
        <p:spPr>
          <a:xfrm>
            <a:off x="457200" y="6413302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52D90A0-F3C9-4E42-A447-43E3D94DF2C5}"/>
              </a:ext>
            </a:extLst>
          </p:cNvPr>
          <p:cNvSpPr txBox="1"/>
          <p:nvPr/>
        </p:nvSpPr>
        <p:spPr>
          <a:xfrm>
            <a:off x="3424086" y="6413302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7" name="Table 12">
            <a:extLst>
              <a:ext uri="{FF2B5EF4-FFF2-40B4-BE49-F238E27FC236}">
                <a16:creationId xmlns:a16="http://schemas.microsoft.com/office/drawing/2014/main" id="{839E3231-C666-4A58-A958-418596ED0585}"/>
              </a:ext>
            </a:extLst>
          </p:cNvPr>
          <p:cNvGraphicFramePr>
            <a:graphicFrameLocks noGrp="1"/>
          </p:cNvGraphicFramePr>
          <p:nvPr/>
        </p:nvGraphicFramePr>
        <p:xfrm>
          <a:off x="464820" y="1541978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25" name="TextBox 24">
            <a:extLst>
              <a:ext uri="{FF2B5EF4-FFF2-40B4-BE49-F238E27FC236}">
                <a16:creationId xmlns:a16="http://schemas.microsoft.com/office/drawing/2014/main" id="{6296740D-096F-4D85-B32B-6C22EFEBDDD7}"/>
              </a:ext>
            </a:extLst>
          </p:cNvPr>
          <p:cNvSpPr txBox="1"/>
          <p:nvPr/>
        </p:nvSpPr>
        <p:spPr>
          <a:xfrm>
            <a:off x="464820" y="999589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C137C25-2FA9-4BE7-9BBF-1453FA4F6105}"/>
              </a:ext>
            </a:extLst>
          </p:cNvPr>
          <p:cNvSpPr txBox="1"/>
          <p:nvPr/>
        </p:nvSpPr>
        <p:spPr>
          <a:xfrm>
            <a:off x="3431706" y="999589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79499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2D759410-62D0-4BFF-9F11-C436B7B2DD60}"/>
              </a:ext>
            </a:extLst>
          </p:cNvPr>
          <p:cNvSpPr txBox="1"/>
          <p:nvPr/>
        </p:nvSpPr>
        <p:spPr>
          <a:xfrm>
            <a:off x="1049655" y="457200"/>
            <a:ext cx="3387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Harrington" panose="04040505050A02020702" pitchFamily="82" charset="0"/>
              </a:rPr>
              <a:t>Good Day Starts With Gratitude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7" name="Table 12">
            <a:extLst>
              <a:ext uri="{FF2B5EF4-FFF2-40B4-BE49-F238E27FC236}">
                <a16:creationId xmlns:a16="http://schemas.microsoft.com/office/drawing/2014/main" id="{839E3231-C666-4A58-A958-418596ED0585}"/>
              </a:ext>
            </a:extLst>
          </p:cNvPr>
          <p:cNvGraphicFramePr>
            <a:graphicFrameLocks noGrp="1"/>
          </p:cNvGraphicFramePr>
          <p:nvPr/>
        </p:nvGraphicFramePr>
        <p:xfrm>
          <a:off x="464820" y="1541978"/>
          <a:ext cx="4572000" cy="26098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1076209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12278218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6732798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32496068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3215158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96315028"/>
                  </a:ext>
                </a:extLst>
              </a:tr>
            </a:tbl>
          </a:graphicData>
        </a:graphic>
      </p:graphicFrame>
      <p:sp>
        <p:nvSpPr>
          <p:cNvPr id="25" name="TextBox 24">
            <a:extLst>
              <a:ext uri="{FF2B5EF4-FFF2-40B4-BE49-F238E27FC236}">
                <a16:creationId xmlns:a16="http://schemas.microsoft.com/office/drawing/2014/main" id="{6296740D-096F-4D85-B32B-6C22EFEBDDD7}"/>
              </a:ext>
            </a:extLst>
          </p:cNvPr>
          <p:cNvSpPr txBox="1"/>
          <p:nvPr/>
        </p:nvSpPr>
        <p:spPr>
          <a:xfrm>
            <a:off x="1353006" y="1174015"/>
            <a:ext cx="26057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Thoughts For The Week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B59ECC3-5F87-49F0-B325-CDB35C325F5B}"/>
              </a:ext>
            </a:extLst>
          </p:cNvPr>
          <p:cNvSpPr/>
          <p:nvPr/>
        </p:nvSpPr>
        <p:spPr>
          <a:xfrm>
            <a:off x="464820" y="4206240"/>
            <a:ext cx="4572000" cy="36195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8F99A3E-E8EC-46AB-B914-903229FE2A6C}"/>
              </a:ext>
            </a:extLst>
          </p:cNvPr>
          <p:cNvSpPr txBox="1"/>
          <p:nvPr/>
        </p:nvSpPr>
        <p:spPr>
          <a:xfrm>
            <a:off x="449580" y="4206240"/>
            <a:ext cx="8153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Notes:</a:t>
            </a:r>
            <a:endParaRPr lang="en-GB" dirty="0">
              <a:latin typeface="Harrington" panose="04040505050A020207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616461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F19A1621-B4A9-4A2C-A4E5-ACC2900F640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105" t="11829" r="2105" b="-348"/>
          <a:stretch/>
        </p:blipFill>
        <p:spPr>
          <a:xfrm>
            <a:off x="1549565" y="826532"/>
            <a:ext cx="2387269" cy="1668780"/>
          </a:xfrm>
          <a:prstGeom prst="rect">
            <a:avLst/>
          </a:prstGeom>
          <a:solidFill>
            <a:schemeClr val="bg1">
              <a:alpha val="0"/>
            </a:schemeClr>
          </a:solidFill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2D759410-62D0-4BFF-9F11-C436B7B2DD60}"/>
              </a:ext>
            </a:extLst>
          </p:cNvPr>
          <p:cNvSpPr txBox="1"/>
          <p:nvPr/>
        </p:nvSpPr>
        <p:spPr>
          <a:xfrm>
            <a:off x="1049655" y="457200"/>
            <a:ext cx="3387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Harrington" panose="04040505050A02020702" pitchFamily="82" charset="0"/>
              </a:rPr>
              <a:t>Good Day Starts With Gratitude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2" name="Table 12">
            <a:extLst>
              <a:ext uri="{FF2B5EF4-FFF2-40B4-BE49-F238E27FC236}">
                <a16:creationId xmlns:a16="http://schemas.microsoft.com/office/drawing/2014/main" id="{9D0115E1-891E-4671-8622-79EE5EA19BE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3255526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16" name="TextBox 15">
            <a:extLst>
              <a:ext uri="{FF2B5EF4-FFF2-40B4-BE49-F238E27FC236}">
                <a16:creationId xmlns:a16="http://schemas.microsoft.com/office/drawing/2014/main" id="{AD23EB73-1BBD-4B16-882C-52AEDDDBD62E}"/>
              </a:ext>
            </a:extLst>
          </p:cNvPr>
          <p:cNvSpPr txBox="1"/>
          <p:nvPr/>
        </p:nvSpPr>
        <p:spPr>
          <a:xfrm>
            <a:off x="457200" y="2713137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F282EE2-B3C0-472F-B546-9BD5318E3010}"/>
              </a:ext>
            </a:extLst>
          </p:cNvPr>
          <p:cNvSpPr txBox="1"/>
          <p:nvPr/>
        </p:nvSpPr>
        <p:spPr>
          <a:xfrm>
            <a:off x="3424086" y="2713137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9" name="Table 12">
            <a:extLst>
              <a:ext uri="{FF2B5EF4-FFF2-40B4-BE49-F238E27FC236}">
                <a16:creationId xmlns:a16="http://schemas.microsoft.com/office/drawing/2014/main" id="{6DAC85E2-B2D1-4A71-BC16-6C510396896F}"/>
              </a:ext>
            </a:extLst>
          </p:cNvPr>
          <p:cNvGraphicFramePr>
            <a:graphicFrameLocks noGrp="1"/>
          </p:cNvGraphicFramePr>
          <p:nvPr/>
        </p:nvGraphicFramePr>
        <p:xfrm>
          <a:off x="464820" y="5107068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20" name="TextBox 19">
            <a:extLst>
              <a:ext uri="{FF2B5EF4-FFF2-40B4-BE49-F238E27FC236}">
                <a16:creationId xmlns:a16="http://schemas.microsoft.com/office/drawing/2014/main" id="{48DED448-E99A-4DA0-8440-5418328B1690}"/>
              </a:ext>
            </a:extLst>
          </p:cNvPr>
          <p:cNvSpPr txBox="1"/>
          <p:nvPr/>
        </p:nvSpPr>
        <p:spPr>
          <a:xfrm>
            <a:off x="464820" y="4564679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F453949-EEE4-43C8-BBFE-E9687664E047}"/>
              </a:ext>
            </a:extLst>
          </p:cNvPr>
          <p:cNvSpPr txBox="1"/>
          <p:nvPr/>
        </p:nvSpPr>
        <p:spPr>
          <a:xfrm>
            <a:off x="3431706" y="4564679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22" name="Table 12">
            <a:extLst>
              <a:ext uri="{FF2B5EF4-FFF2-40B4-BE49-F238E27FC236}">
                <a16:creationId xmlns:a16="http://schemas.microsoft.com/office/drawing/2014/main" id="{9DB75E0A-245F-4836-B7E0-B68AB391A9B7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6955691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23" name="TextBox 22">
            <a:extLst>
              <a:ext uri="{FF2B5EF4-FFF2-40B4-BE49-F238E27FC236}">
                <a16:creationId xmlns:a16="http://schemas.microsoft.com/office/drawing/2014/main" id="{EEB0F390-A11A-43C4-92F3-AF5905F720BC}"/>
              </a:ext>
            </a:extLst>
          </p:cNvPr>
          <p:cNvSpPr txBox="1"/>
          <p:nvPr/>
        </p:nvSpPr>
        <p:spPr>
          <a:xfrm>
            <a:off x="457200" y="6413302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52D90A0-F3C9-4E42-A447-43E3D94DF2C5}"/>
              </a:ext>
            </a:extLst>
          </p:cNvPr>
          <p:cNvSpPr txBox="1"/>
          <p:nvPr/>
        </p:nvSpPr>
        <p:spPr>
          <a:xfrm>
            <a:off x="3424086" y="6413302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660411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2D759410-62D0-4BFF-9F11-C436B7B2DD60}"/>
              </a:ext>
            </a:extLst>
          </p:cNvPr>
          <p:cNvSpPr txBox="1"/>
          <p:nvPr/>
        </p:nvSpPr>
        <p:spPr>
          <a:xfrm>
            <a:off x="1049655" y="457200"/>
            <a:ext cx="3387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Harrington" panose="04040505050A02020702" pitchFamily="82" charset="0"/>
              </a:rPr>
              <a:t>Good Day Starts With Gratitude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2" name="Table 12">
            <a:extLst>
              <a:ext uri="{FF2B5EF4-FFF2-40B4-BE49-F238E27FC236}">
                <a16:creationId xmlns:a16="http://schemas.microsoft.com/office/drawing/2014/main" id="{9D0115E1-891E-4671-8622-79EE5EA19BE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3255526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16" name="TextBox 15">
            <a:extLst>
              <a:ext uri="{FF2B5EF4-FFF2-40B4-BE49-F238E27FC236}">
                <a16:creationId xmlns:a16="http://schemas.microsoft.com/office/drawing/2014/main" id="{AD23EB73-1BBD-4B16-882C-52AEDDDBD62E}"/>
              </a:ext>
            </a:extLst>
          </p:cNvPr>
          <p:cNvSpPr txBox="1"/>
          <p:nvPr/>
        </p:nvSpPr>
        <p:spPr>
          <a:xfrm>
            <a:off x="457200" y="2713137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F282EE2-B3C0-472F-B546-9BD5318E3010}"/>
              </a:ext>
            </a:extLst>
          </p:cNvPr>
          <p:cNvSpPr txBox="1"/>
          <p:nvPr/>
        </p:nvSpPr>
        <p:spPr>
          <a:xfrm>
            <a:off x="3424086" y="2713137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9" name="Table 12">
            <a:extLst>
              <a:ext uri="{FF2B5EF4-FFF2-40B4-BE49-F238E27FC236}">
                <a16:creationId xmlns:a16="http://schemas.microsoft.com/office/drawing/2014/main" id="{6DAC85E2-B2D1-4A71-BC16-6C510396896F}"/>
              </a:ext>
            </a:extLst>
          </p:cNvPr>
          <p:cNvGraphicFramePr>
            <a:graphicFrameLocks noGrp="1"/>
          </p:cNvGraphicFramePr>
          <p:nvPr/>
        </p:nvGraphicFramePr>
        <p:xfrm>
          <a:off x="464820" y="5107068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20" name="TextBox 19">
            <a:extLst>
              <a:ext uri="{FF2B5EF4-FFF2-40B4-BE49-F238E27FC236}">
                <a16:creationId xmlns:a16="http://schemas.microsoft.com/office/drawing/2014/main" id="{48DED448-E99A-4DA0-8440-5418328B1690}"/>
              </a:ext>
            </a:extLst>
          </p:cNvPr>
          <p:cNvSpPr txBox="1"/>
          <p:nvPr/>
        </p:nvSpPr>
        <p:spPr>
          <a:xfrm>
            <a:off x="464820" y="4564679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F453949-EEE4-43C8-BBFE-E9687664E047}"/>
              </a:ext>
            </a:extLst>
          </p:cNvPr>
          <p:cNvSpPr txBox="1"/>
          <p:nvPr/>
        </p:nvSpPr>
        <p:spPr>
          <a:xfrm>
            <a:off x="3431706" y="4564679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22" name="Table 12">
            <a:extLst>
              <a:ext uri="{FF2B5EF4-FFF2-40B4-BE49-F238E27FC236}">
                <a16:creationId xmlns:a16="http://schemas.microsoft.com/office/drawing/2014/main" id="{9DB75E0A-245F-4836-B7E0-B68AB391A9B7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6955691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23" name="TextBox 22">
            <a:extLst>
              <a:ext uri="{FF2B5EF4-FFF2-40B4-BE49-F238E27FC236}">
                <a16:creationId xmlns:a16="http://schemas.microsoft.com/office/drawing/2014/main" id="{EEB0F390-A11A-43C4-92F3-AF5905F720BC}"/>
              </a:ext>
            </a:extLst>
          </p:cNvPr>
          <p:cNvSpPr txBox="1"/>
          <p:nvPr/>
        </p:nvSpPr>
        <p:spPr>
          <a:xfrm>
            <a:off x="457200" y="6413302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52D90A0-F3C9-4E42-A447-43E3D94DF2C5}"/>
              </a:ext>
            </a:extLst>
          </p:cNvPr>
          <p:cNvSpPr txBox="1"/>
          <p:nvPr/>
        </p:nvSpPr>
        <p:spPr>
          <a:xfrm>
            <a:off x="3424086" y="6413302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7" name="Table 12">
            <a:extLst>
              <a:ext uri="{FF2B5EF4-FFF2-40B4-BE49-F238E27FC236}">
                <a16:creationId xmlns:a16="http://schemas.microsoft.com/office/drawing/2014/main" id="{839E3231-C666-4A58-A958-418596ED0585}"/>
              </a:ext>
            </a:extLst>
          </p:cNvPr>
          <p:cNvGraphicFramePr>
            <a:graphicFrameLocks noGrp="1"/>
          </p:cNvGraphicFramePr>
          <p:nvPr/>
        </p:nvGraphicFramePr>
        <p:xfrm>
          <a:off x="464820" y="1541978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25" name="TextBox 24">
            <a:extLst>
              <a:ext uri="{FF2B5EF4-FFF2-40B4-BE49-F238E27FC236}">
                <a16:creationId xmlns:a16="http://schemas.microsoft.com/office/drawing/2014/main" id="{6296740D-096F-4D85-B32B-6C22EFEBDDD7}"/>
              </a:ext>
            </a:extLst>
          </p:cNvPr>
          <p:cNvSpPr txBox="1"/>
          <p:nvPr/>
        </p:nvSpPr>
        <p:spPr>
          <a:xfrm>
            <a:off x="464820" y="999589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C137C25-2FA9-4BE7-9BBF-1453FA4F6105}"/>
              </a:ext>
            </a:extLst>
          </p:cNvPr>
          <p:cNvSpPr txBox="1"/>
          <p:nvPr/>
        </p:nvSpPr>
        <p:spPr>
          <a:xfrm>
            <a:off x="3431706" y="999589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386014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2D759410-62D0-4BFF-9F11-C436B7B2DD60}"/>
              </a:ext>
            </a:extLst>
          </p:cNvPr>
          <p:cNvSpPr txBox="1"/>
          <p:nvPr/>
        </p:nvSpPr>
        <p:spPr>
          <a:xfrm>
            <a:off x="1049655" y="457200"/>
            <a:ext cx="3387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Harrington" panose="04040505050A02020702" pitchFamily="82" charset="0"/>
              </a:rPr>
              <a:t>Good Day Starts With Gratitude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7" name="Table 12">
            <a:extLst>
              <a:ext uri="{FF2B5EF4-FFF2-40B4-BE49-F238E27FC236}">
                <a16:creationId xmlns:a16="http://schemas.microsoft.com/office/drawing/2014/main" id="{839E3231-C666-4A58-A958-418596ED0585}"/>
              </a:ext>
            </a:extLst>
          </p:cNvPr>
          <p:cNvGraphicFramePr>
            <a:graphicFrameLocks noGrp="1"/>
          </p:cNvGraphicFramePr>
          <p:nvPr/>
        </p:nvGraphicFramePr>
        <p:xfrm>
          <a:off x="464820" y="1541978"/>
          <a:ext cx="4572000" cy="26098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1076209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12278218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6732798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32496068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3215158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96315028"/>
                  </a:ext>
                </a:extLst>
              </a:tr>
            </a:tbl>
          </a:graphicData>
        </a:graphic>
      </p:graphicFrame>
      <p:sp>
        <p:nvSpPr>
          <p:cNvPr id="25" name="TextBox 24">
            <a:extLst>
              <a:ext uri="{FF2B5EF4-FFF2-40B4-BE49-F238E27FC236}">
                <a16:creationId xmlns:a16="http://schemas.microsoft.com/office/drawing/2014/main" id="{6296740D-096F-4D85-B32B-6C22EFEBDDD7}"/>
              </a:ext>
            </a:extLst>
          </p:cNvPr>
          <p:cNvSpPr txBox="1"/>
          <p:nvPr/>
        </p:nvSpPr>
        <p:spPr>
          <a:xfrm>
            <a:off x="1353006" y="1174015"/>
            <a:ext cx="26057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Thoughts For The Week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B59ECC3-5F87-49F0-B325-CDB35C325F5B}"/>
              </a:ext>
            </a:extLst>
          </p:cNvPr>
          <p:cNvSpPr/>
          <p:nvPr/>
        </p:nvSpPr>
        <p:spPr>
          <a:xfrm>
            <a:off x="464820" y="4206240"/>
            <a:ext cx="4572000" cy="36195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8F99A3E-E8EC-46AB-B914-903229FE2A6C}"/>
              </a:ext>
            </a:extLst>
          </p:cNvPr>
          <p:cNvSpPr txBox="1"/>
          <p:nvPr/>
        </p:nvSpPr>
        <p:spPr>
          <a:xfrm>
            <a:off x="449580" y="4206240"/>
            <a:ext cx="8153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Notes:</a:t>
            </a:r>
            <a:endParaRPr lang="en-GB" dirty="0">
              <a:latin typeface="Harrington" panose="04040505050A020207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798271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F19A1621-B4A9-4A2C-A4E5-ACC2900F640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105" t="11829" r="2105" b="-348"/>
          <a:stretch/>
        </p:blipFill>
        <p:spPr>
          <a:xfrm>
            <a:off x="1549565" y="826532"/>
            <a:ext cx="2387269" cy="1668780"/>
          </a:xfrm>
          <a:prstGeom prst="rect">
            <a:avLst/>
          </a:prstGeom>
          <a:solidFill>
            <a:schemeClr val="bg1">
              <a:alpha val="0"/>
            </a:schemeClr>
          </a:solidFill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2D759410-62D0-4BFF-9F11-C436B7B2DD60}"/>
              </a:ext>
            </a:extLst>
          </p:cNvPr>
          <p:cNvSpPr txBox="1"/>
          <p:nvPr/>
        </p:nvSpPr>
        <p:spPr>
          <a:xfrm>
            <a:off x="1049655" y="457200"/>
            <a:ext cx="3387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Harrington" panose="04040505050A02020702" pitchFamily="82" charset="0"/>
              </a:rPr>
              <a:t>Good Day Starts With Gratitude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2" name="Table 12">
            <a:extLst>
              <a:ext uri="{FF2B5EF4-FFF2-40B4-BE49-F238E27FC236}">
                <a16:creationId xmlns:a16="http://schemas.microsoft.com/office/drawing/2014/main" id="{9D0115E1-891E-4671-8622-79EE5EA19BE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3255526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16" name="TextBox 15">
            <a:extLst>
              <a:ext uri="{FF2B5EF4-FFF2-40B4-BE49-F238E27FC236}">
                <a16:creationId xmlns:a16="http://schemas.microsoft.com/office/drawing/2014/main" id="{AD23EB73-1BBD-4B16-882C-52AEDDDBD62E}"/>
              </a:ext>
            </a:extLst>
          </p:cNvPr>
          <p:cNvSpPr txBox="1"/>
          <p:nvPr/>
        </p:nvSpPr>
        <p:spPr>
          <a:xfrm>
            <a:off x="457200" y="2713137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F282EE2-B3C0-472F-B546-9BD5318E3010}"/>
              </a:ext>
            </a:extLst>
          </p:cNvPr>
          <p:cNvSpPr txBox="1"/>
          <p:nvPr/>
        </p:nvSpPr>
        <p:spPr>
          <a:xfrm>
            <a:off x="3424086" y="2713137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9" name="Table 12">
            <a:extLst>
              <a:ext uri="{FF2B5EF4-FFF2-40B4-BE49-F238E27FC236}">
                <a16:creationId xmlns:a16="http://schemas.microsoft.com/office/drawing/2014/main" id="{6DAC85E2-B2D1-4A71-BC16-6C510396896F}"/>
              </a:ext>
            </a:extLst>
          </p:cNvPr>
          <p:cNvGraphicFramePr>
            <a:graphicFrameLocks noGrp="1"/>
          </p:cNvGraphicFramePr>
          <p:nvPr/>
        </p:nvGraphicFramePr>
        <p:xfrm>
          <a:off x="464820" y="5107068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20" name="TextBox 19">
            <a:extLst>
              <a:ext uri="{FF2B5EF4-FFF2-40B4-BE49-F238E27FC236}">
                <a16:creationId xmlns:a16="http://schemas.microsoft.com/office/drawing/2014/main" id="{48DED448-E99A-4DA0-8440-5418328B1690}"/>
              </a:ext>
            </a:extLst>
          </p:cNvPr>
          <p:cNvSpPr txBox="1"/>
          <p:nvPr/>
        </p:nvSpPr>
        <p:spPr>
          <a:xfrm>
            <a:off x="464820" y="4564679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F453949-EEE4-43C8-BBFE-E9687664E047}"/>
              </a:ext>
            </a:extLst>
          </p:cNvPr>
          <p:cNvSpPr txBox="1"/>
          <p:nvPr/>
        </p:nvSpPr>
        <p:spPr>
          <a:xfrm>
            <a:off x="3431706" y="4564679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22" name="Table 12">
            <a:extLst>
              <a:ext uri="{FF2B5EF4-FFF2-40B4-BE49-F238E27FC236}">
                <a16:creationId xmlns:a16="http://schemas.microsoft.com/office/drawing/2014/main" id="{9DB75E0A-245F-4836-B7E0-B68AB391A9B7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6955691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23" name="TextBox 22">
            <a:extLst>
              <a:ext uri="{FF2B5EF4-FFF2-40B4-BE49-F238E27FC236}">
                <a16:creationId xmlns:a16="http://schemas.microsoft.com/office/drawing/2014/main" id="{EEB0F390-A11A-43C4-92F3-AF5905F720BC}"/>
              </a:ext>
            </a:extLst>
          </p:cNvPr>
          <p:cNvSpPr txBox="1"/>
          <p:nvPr/>
        </p:nvSpPr>
        <p:spPr>
          <a:xfrm>
            <a:off x="457200" y="6413302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52D90A0-F3C9-4E42-A447-43E3D94DF2C5}"/>
              </a:ext>
            </a:extLst>
          </p:cNvPr>
          <p:cNvSpPr txBox="1"/>
          <p:nvPr/>
        </p:nvSpPr>
        <p:spPr>
          <a:xfrm>
            <a:off x="3424086" y="6413302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960530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2D759410-62D0-4BFF-9F11-C436B7B2DD60}"/>
              </a:ext>
            </a:extLst>
          </p:cNvPr>
          <p:cNvSpPr txBox="1"/>
          <p:nvPr/>
        </p:nvSpPr>
        <p:spPr>
          <a:xfrm>
            <a:off x="1049655" y="457200"/>
            <a:ext cx="3387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Harrington" panose="04040505050A02020702" pitchFamily="82" charset="0"/>
              </a:rPr>
              <a:t>Good Day Starts With Gratitude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2" name="Table 12">
            <a:extLst>
              <a:ext uri="{FF2B5EF4-FFF2-40B4-BE49-F238E27FC236}">
                <a16:creationId xmlns:a16="http://schemas.microsoft.com/office/drawing/2014/main" id="{9D0115E1-891E-4671-8622-79EE5EA19BE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3255526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16" name="TextBox 15">
            <a:extLst>
              <a:ext uri="{FF2B5EF4-FFF2-40B4-BE49-F238E27FC236}">
                <a16:creationId xmlns:a16="http://schemas.microsoft.com/office/drawing/2014/main" id="{AD23EB73-1BBD-4B16-882C-52AEDDDBD62E}"/>
              </a:ext>
            </a:extLst>
          </p:cNvPr>
          <p:cNvSpPr txBox="1"/>
          <p:nvPr/>
        </p:nvSpPr>
        <p:spPr>
          <a:xfrm>
            <a:off x="457200" y="2713137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F282EE2-B3C0-472F-B546-9BD5318E3010}"/>
              </a:ext>
            </a:extLst>
          </p:cNvPr>
          <p:cNvSpPr txBox="1"/>
          <p:nvPr/>
        </p:nvSpPr>
        <p:spPr>
          <a:xfrm>
            <a:off x="3424086" y="2713137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9" name="Table 12">
            <a:extLst>
              <a:ext uri="{FF2B5EF4-FFF2-40B4-BE49-F238E27FC236}">
                <a16:creationId xmlns:a16="http://schemas.microsoft.com/office/drawing/2014/main" id="{6DAC85E2-B2D1-4A71-BC16-6C510396896F}"/>
              </a:ext>
            </a:extLst>
          </p:cNvPr>
          <p:cNvGraphicFramePr>
            <a:graphicFrameLocks noGrp="1"/>
          </p:cNvGraphicFramePr>
          <p:nvPr/>
        </p:nvGraphicFramePr>
        <p:xfrm>
          <a:off x="464820" y="5107068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20" name="TextBox 19">
            <a:extLst>
              <a:ext uri="{FF2B5EF4-FFF2-40B4-BE49-F238E27FC236}">
                <a16:creationId xmlns:a16="http://schemas.microsoft.com/office/drawing/2014/main" id="{48DED448-E99A-4DA0-8440-5418328B1690}"/>
              </a:ext>
            </a:extLst>
          </p:cNvPr>
          <p:cNvSpPr txBox="1"/>
          <p:nvPr/>
        </p:nvSpPr>
        <p:spPr>
          <a:xfrm>
            <a:off x="464820" y="4564679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F453949-EEE4-43C8-BBFE-E9687664E047}"/>
              </a:ext>
            </a:extLst>
          </p:cNvPr>
          <p:cNvSpPr txBox="1"/>
          <p:nvPr/>
        </p:nvSpPr>
        <p:spPr>
          <a:xfrm>
            <a:off x="3431706" y="4564679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22" name="Table 12">
            <a:extLst>
              <a:ext uri="{FF2B5EF4-FFF2-40B4-BE49-F238E27FC236}">
                <a16:creationId xmlns:a16="http://schemas.microsoft.com/office/drawing/2014/main" id="{9DB75E0A-245F-4836-B7E0-B68AB391A9B7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6955691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23" name="TextBox 22">
            <a:extLst>
              <a:ext uri="{FF2B5EF4-FFF2-40B4-BE49-F238E27FC236}">
                <a16:creationId xmlns:a16="http://schemas.microsoft.com/office/drawing/2014/main" id="{EEB0F390-A11A-43C4-92F3-AF5905F720BC}"/>
              </a:ext>
            </a:extLst>
          </p:cNvPr>
          <p:cNvSpPr txBox="1"/>
          <p:nvPr/>
        </p:nvSpPr>
        <p:spPr>
          <a:xfrm>
            <a:off x="457200" y="6413302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52D90A0-F3C9-4E42-A447-43E3D94DF2C5}"/>
              </a:ext>
            </a:extLst>
          </p:cNvPr>
          <p:cNvSpPr txBox="1"/>
          <p:nvPr/>
        </p:nvSpPr>
        <p:spPr>
          <a:xfrm>
            <a:off x="3424086" y="6413302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7" name="Table 12">
            <a:extLst>
              <a:ext uri="{FF2B5EF4-FFF2-40B4-BE49-F238E27FC236}">
                <a16:creationId xmlns:a16="http://schemas.microsoft.com/office/drawing/2014/main" id="{839E3231-C666-4A58-A958-418596ED0585}"/>
              </a:ext>
            </a:extLst>
          </p:cNvPr>
          <p:cNvGraphicFramePr>
            <a:graphicFrameLocks noGrp="1"/>
          </p:cNvGraphicFramePr>
          <p:nvPr/>
        </p:nvGraphicFramePr>
        <p:xfrm>
          <a:off x="464820" y="1541978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25" name="TextBox 24">
            <a:extLst>
              <a:ext uri="{FF2B5EF4-FFF2-40B4-BE49-F238E27FC236}">
                <a16:creationId xmlns:a16="http://schemas.microsoft.com/office/drawing/2014/main" id="{6296740D-096F-4D85-B32B-6C22EFEBDDD7}"/>
              </a:ext>
            </a:extLst>
          </p:cNvPr>
          <p:cNvSpPr txBox="1"/>
          <p:nvPr/>
        </p:nvSpPr>
        <p:spPr>
          <a:xfrm>
            <a:off x="464820" y="999589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C137C25-2FA9-4BE7-9BBF-1453FA4F6105}"/>
              </a:ext>
            </a:extLst>
          </p:cNvPr>
          <p:cNvSpPr txBox="1"/>
          <p:nvPr/>
        </p:nvSpPr>
        <p:spPr>
          <a:xfrm>
            <a:off x="3431706" y="999589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643611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2D759410-62D0-4BFF-9F11-C436B7B2DD60}"/>
              </a:ext>
            </a:extLst>
          </p:cNvPr>
          <p:cNvSpPr txBox="1"/>
          <p:nvPr/>
        </p:nvSpPr>
        <p:spPr>
          <a:xfrm>
            <a:off x="1049655" y="457200"/>
            <a:ext cx="3387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Harrington" panose="04040505050A02020702" pitchFamily="82" charset="0"/>
              </a:rPr>
              <a:t>Good Day Starts With Gratitude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7" name="Table 12">
            <a:extLst>
              <a:ext uri="{FF2B5EF4-FFF2-40B4-BE49-F238E27FC236}">
                <a16:creationId xmlns:a16="http://schemas.microsoft.com/office/drawing/2014/main" id="{839E3231-C666-4A58-A958-418596ED0585}"/>
              </a:ext>
            </a:extLst>
          </p:cNvPr>
          <p:cNvGraphicFramePr>
            <a:graphicFrameLocks noGrp="1"/>
          </p:cNvGraphicFramePr>
          <p:nvPr/>
        </p:nvGraphicFramePr>
        <p:xfrm>
          <a:off x="464820" y="1541978"/>
          <a:ext cx="4572000" cy="26098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1076209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12278218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6732798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32496068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3215158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96315028"/>
                  </a:ext>
                </a:extLst>
              </a:tr>
            </a:tbl>
          </a:graphicData>
        </a:graphic>
      </p:graphicFrame>
      <p:sp>
        <p:nvSpPr>
          <p:cNvPr id="25" name="TextBox 24">
            <a:extLst>
              <a:ext uri="{FF2B5EF4-FFF2-40B4-BE49-F238E27FC236}">
                <a16:creationId xmlns:a16="http://schemas.microsoft.com/office/drawing/2014/main" id="{6296740D-096F-4D85-B32B-6C22EFEBDDD7}"/>
              </a:ext>
            </a:extLst>
          </p:cNvPr>
          <p:cNvSpPr txBox="1"/>
          <p:nvPr/>
        </p:nvSpPr>
        <p:spPr>
          <a:xfrm>
            <a:off x="1353006" y="1174015"/>
            <a:ext cx="26057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Thoughts For The Week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B59ECC3-5F87-49F0-B325-CDB35C325F5B}"/>
              </a:ext>
            </a:extLst>
          </p:cNvPr>
          <p:cNvSpPr/>
          <p:nvPr/>
        </p:nvSpPr>
        <p:spPr>
          <a:xfrm>
            <a:off x="464820" y="4206240"/>
            <a:ext cx="4572000" cy="36195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8F99A3E-E8EC-46AB-B914-903229FE2A6C}"/>
              </a:ext>
            </a:extLst>
          </p:cNvPr>
          <p:cNvSpPr txBox="1"/>
          <p:nvPr/>
        </p:nvSpPr>
        <p:spPr>
          <a:xfrm>
            <a:off x="449580" y="4206240"/>
            <a:ext cx="8153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Notes:</a:t>
            </a:r>
            <a:endParaRPr lang="en-GB" dirty="0">
              <a:latin typeface="Harrington" panose="04040505050A020207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677259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F19A1621-B4A9-4A2C-A4E5-ACC2900F640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105" t="11829" r="2105" b="-348"/>
          <a:stretch/>
        </p:blipFill>
        <p:spPr>
          <a:xfrm>
            <a:off x="1549565" y="826532"/>
            <a:ext cx="2387269" cy="1668780"/>
          </a:xfrm>
          <a:prstGeom prst="rect">
            <a:avLst/>
          </a:prstGeom>
          <a:solidFill>
            <a:schemeClr val="bg1">
              <a:alpha val="0"/>
            </a:schemeClr>
          </a:solidFill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2D759410-62D0-4BFF-9F11-C436B7B2DD60}"/>
              </a:ext>
            </a:extLst>
          </p:cNvPr>
          <p:cNvSpPr txBox="1"/>
          <p:nvPr/>
        </p:nvSpPr>
        <p:spPr>
          <a:xfrm>
            <a:off x="1049655" y="457200"/>
            <a:ext cx="3387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Harrington" panose="04040505050A02020702" pitchFamily="82" charset="0"/>
              </a:rPr>
              <a:t>Good Day Starts With Gratitude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2" name="Table 12">
            <a:extLst>
              <a:ext uri="{FF2B5EF4-FFF2-40B4-BE49-F238E27FC236}">
                <a16:creationId xmlns:a16="http://schemas.microsoft.com/office/drawing/2014/main" id="{9D0115E1-891E-4671-8622-79EE5EA19BE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3255526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16" name="TextBox 15">
            <a:extLst>
              <a:ext uri="{FF2B5EF4-FFF2-40B4-BE49-F238E27FC236}">
                <a16:creationId xmlns:a16="http://schemas.microsoft.com/office/drawing/2014/main" id="{AD23EB73-1BBD-4B16-882C-52AEDDDBD62E}"/>
              </a:ext>
            </a:extLst>
          </p:cNvPr>
          <p:cNvSpPr txBox="1"/>
          <p:nvPr/>
        </p:nvSpPr>
        <p:spPr>
          <a:xfrm>
            <a:off x="457200" y="2713137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F282EE2-B3C0-472F-B546-9BD5318E3010}"/>
              </a:ext>
            </a:extLst>
          </p:cNvPr>
          <p:cNvSpPr txBox="1"/>
          <p:nvPr/>
        </p:nvSpPr>
        <p:spPr>
          <a:xfrm>
            <a:off x="3424086" y="2713137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9" name="Table 12">
            <a:extLst>
              <a:ext uri="{FF2B5EF4-FFF2-40B4-BE49-F238E27FC236}">
                <a16:creationId xmlns:a16="http://schemas.microsoft.com/office/drawing/2014/main" id="{6DAC85E2-B2D1-4A71-BC16-6C510396896F}"/>
              </a:ext>
            </a:extLst>
          </p:cNvPr>
          <p:cNvGraphicFramePr>
            <a:graphicFrameLocks noGrp="1"/>
          </p:cNvGraphicFramePr>
          <p:nvPr/>
        </p:nvGraphicFramePr>
        <p:xfrm>
          <a:off x="464820" y="5107068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20" name="TextBox 19">
            <a:extLst>
              <a:ext uri="{FF2B5EF4-FFF2-40B4-BE49-F238E27FC236}">
                <a16:creationId xmlns:a16="http://schemas.microsoft.com/office/drawing/2014/main" id="{48DED448-E99A-4DA0-8440-5418328B1690}"/>
              </a:ext>
            </a:extLst>
          </p:cNvPr>
          <p:cNvSpPr txBox="1"/>
          <p:nvPr/>
        </p:nvSpPr>
        <p:spPr>
          <a:xfrm>
            <a:off x="464820" y="4564679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F453949-EEE4-43C8-BBFE-E9687664E047}"/>
              </a:ext>
            </a:extLst>
          </p:cNvPr>
          <p:cNvSpPr txBox="1"/>
          <p:nvPr/>
        </p:nvSpPr>
        <p:spPr>
          <a:xfrm>
            <a:off x="3431706" y="4564679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22" name="Table 12">
            <a:extLst>
              <a:ext uri="{FF2B5EF4-FFF2-40B4-BE49-F238E27FC236}">
                <a16:creationId xmlns:a16="http://schemas.microsoft.com/office/drawing/2014/main" id="{9DB75E0A-245F-4836-B7E0-B68AB391A9B7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6955691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23" name="TextBox 22">
            <a:extLst>
              <a:ext uri="{FF2B5EF4-FFF2-40B4-BE49-F238E27FC236}">
                <a16:creationId xmlns:a16="http://schemas.microsoft.com/office/drawing/2014/main" id="{EEB0F390-A11A-43C4-92F3-AF5905F720BC}"/>
              </a:ext>
            </a:extLst>
          </p:cNvPr>
          <p:cNvSpPr txBox="1"/>
          <p:nvPr/>
        </p:nvSpPr>
        <p:spPr>
          <a:xfrm>
            <a:off x="457200" y="6413302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52D90A0-F3C9-4E42-A447-43E3D94DF2C5}"/>
              </a:ext>
            </a:extLst>
          </p:cNvPr>
          <p:cNvSpPr txBox="1"/>
          <p:nvPr/>
        </p:nvSpPr>
        <p:spPr>
          <a:xfrm>
            <a:off x="3424086" y="6413302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590778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2D759410-62D0-4BFF-9F11-C436B7B2DD60}"/>
              </a:ext>
            </a:extLst>
          </p:cNvPr>
          <p:cNvSpPr txBox="1"/>
          <p:nvPr/>
        </p:nvSpPr>
        <p:spPr>
          <a:xfrm>
            <a:off x="1049655" y="457200"/>
            <a:ext cx="3387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Harrington" panose="04040505050A02020702" pitchFamily="82" charset="0"/>
              </a:rPr>
              <a:t>Good Day Starts With Gratitude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2" name="Table 12">
            <a:extLst>
              <a:ext uri="{FF2B5EF4-FFF2-40B4-BE49-F238E27FC236}">
                <a16:creationId xmlns:a16="http://schemas.microsoft.com/office/drawing/2014/main" id="{9D0115E1-891E-4671-8622-79EE5EA19BE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3255526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16" name="TextBox 15">
            <a:extLst>
              <a:ext uri="{FF2B5EF4-FFF2-40B4-BE49-F238E27FC236}">
                <a16:creationId xmlns:a16="http://schemas.microsoft.com/office/drawing/2014/main" id="{AD23EB73-1BBD-4B16-882C-52AEDDDBD62E}"/>
              </a:ext>
            </a:extLst>
          </p:cNvPr>
          <p:cNvSpPr txBox="1"/>
          <p:nvPr/>
        </p:nvSpPr>
        <p:spPr>
          <a:xfrm>
            <a:off x="457200" y="2713137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F282EE2-B3C0-472F-B546-9BD5318E3010}"/>
              </a:ext>
            </a:extLst>
          </p:cNvPr>
          <p:cNvSpPr txBox="1"/>
          <p:nvPr/>
        </p:nvSpPr>
        <p:spPr>
          <a:xfrm>
            <a:off x="3424086" y="2713137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9" name="Table 12">
            <a:extLst>
              <a:ext uri="{FF2B5EF4-FFF2-40B4-BE49-F238E27FC236}">
                <a16:creationId xmlns:a16="http://schemas.microsoft.com/office/drawing/2014/main" id="{6DAC85E2-B2D1-4A71-BC16-6C510396896F}"/>
              </a:ext>
            </a:extLst>
          </p:cNvPr>
          <p:cNvGraphicFramePr>
            <a:graphicFrameLocks noGrp="1"/>
          </p:cNvGraphicFramePr>
          <p:nvPr/>
        </p:nvGraphicFramePr>
        <p:xfrm>
          <a:off x="464820" y="5107068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20" name="TextBox 19">
            <a:extLst>
              <a:ext uri="{FF2B5EF4-FFF2-40B4-BE49-F238E27FC236}">
                <a16:creationId xmlns:a16="http://schemas.microsoft.com/office/drawing/2014/main" id="{48DED448-E99A-4DA0-8440-5418328B1690}"/>
              </a:ext>
            </a:extLst>
          </p:cNvPr>
          <p:cNvSpPr txBox="1"/>
          <p:nvPr/>
        </p:nvSpPr>
        <p:spPr>
          <a:xfrm>
            <a:off x="464820" y="4564679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F453949-EEE4-43C8-BBFE-E9687664E047}"/>
              </a:ext>
            </a:extLst>
          </p:cNvPr>
          <p:cNvSpPr txBox="1"/>
          <p:nvPr/>
        </p:nvSpPr>
        <p:spPr>
          <a:xfrm>
            <a:off x="3431706" y="4564679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22" name="Table 12">
            <a:extLst>
              <a:ext uri="{FF2B5EF4-FFF2-40B4-BE49-F238E27FC236}">
                <a16:creationId xmlns:a16="http://schemas.microsoft.com/office/drawing/2014/main" id="{9DB75E0A-245F-4836-B7E0-B68AB391A9B7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6955691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23" name="TextBox 22">
            <a:extLst>
              <a:ext uri="{FF2B5EF4-FFF2-40B4-BE49-F238E27FC236}">
                <a16:creationId xmlns:a16="http://schemas.microsoft.com/office/drawing/2014/main" id="{EEB0F390-A11A-43C4-92F3-AF5905F720BC}"/>
              </a:ext>
            </a:extLst>
          </p:cNvPr>
          <p:cNvSpPr txBox="1"/>
          <p:nvPr/>
        </p:nvSpPr>
        <p:spPr>
          <a:xfrm>
            <a:off x="457200" y="6413302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52D90A0-F3C9-4E42-A447-43E3D94DF2C5}"/>
              </a:ext>
            </a:extLst>
          </p:cNvPr>
          <p:cNvSpPr txBox="1"/>
          <p:nvPr/>
        </p:nvSpPr>
        <p:spPr>
          <a:xfrm>
            <a:off x="3424086" y="6413302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7" name="Table 12">
            <a:extLst>
              <a:ext uri="{FF2B5EF4-FFF2-40B4-BE49-F238E27FC236}">
                <a16:creationId xmlns:a16="http://schemas.microsoft.com/office/drawing/2014/main" id="{839E3231-C666-4A58-A958-418596ED0585}"/>
              </a:ext>
            </a:extLst>
          </p:cNvPr>
          <p:cNvGraphicFramePr>
            <a:graphicFrameLocks noGrp="1"/>
          </p:cNvGraphicFramePr>
          <p:nvPr/>
        </p:nvGraphicFramePr>
        <p:xfrm>
          <a:off x="464820" y="1541978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25" name="TextBox 24">
            <a:extLst>
              <a:ext uri="{FF2B5EF4-FFF2-40B4-BE49-F238E27FC236}">
                <a16:creationId xmlns:a16="http://schemas.microsoft.com/office/drawing/2014/main" id="{6296740D-096F-4D85-B32B-6C22EFEBDDD7}"/>
              </a:ext>
            </a:extLst>
          </p:cNvPr>
          <p:cNvSpPr txBox="1"/>
          <p:nvPr/>
        </p:nvSpPr>
        <p:spPr>
          <a:xfrm>
            <a:off x="464820" y="999589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C137C25-2FA9-4BE7-9BBF-1453FA4F6105}"/>
              </a:ext>
            </a:extLst>
          </p:cNvPr>
          <p:cNvSpPr txBox="1"/>
          <p:nvPr/>
        </p:nvSpPr>
        <p:spPr>
          <a:xfrm>
            <a:off x="3431706" y="999589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16259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2D759410-62D0-4BFF-9F11-C436B7B2DD60}"/>
              </a:ext>
            </a:extLst>
          </p:cNvPr>
          <p:cNvSpPr txBox="1"/>
          <p:nvPr/>
        </p:nvSpPr>
        <p:spPr>
          <a:xfrm>
            <a:off x="1049655" y="457200"/>
            <a:ext cx="3387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Harrington" panose="04040505050A02020702" pitchFamily="82" charset="0"/>
              </a:rPr>
              <a:t>Good Day Starts With Gratitude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7" name="Table 12">
            <a:extLst>
              <a:ext uri="{FF2B5EF4-FFF2-40B4-BE49-F238E27FC236}">
                <a16:creationId xmlns:a16="http://schemas.microsoft.com/office/drawing/2014/main" id="{839E3231-C666-4A58-A958-418596ED058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9663885"/>
              </p:ext>
            </p:extLst>
          </p:nvPr>
        </p:nvGraphicFramePr>
        <p:xfrm>
          <a:off x="464820" y="1541978"/>
          <a:ext cx="4572000" cy="26098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1076209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12278218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6732798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32496068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3215158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96315028"/>
                  </a:ext>
                </a:extLst>
              </a:tr>
            </a:tbl>
          </a:graphicData>
        </a:graphic>
      </p:graphicFrame>
      <p:sp>
        <p:nvSpPr>
          <p:cNvPr id="25" name="TextBox 24">
            <a:extLst>
              <a:ext uri="{FF2B5EF4-FFF2-40B4-BE49-F238E27FC236}">
                <a16:creationId xmlns:a16="http://schemas.microsoft.com/office/drawing/2014/main" id="{6296740D-096F-4D85-B32B-6C22EFEBDDD7}"/>
              </a:ext>
            </a:extLst>
          </p:cNvPr>
          <p:cNvSpPr txBox="1"/>
          <p:nvPr/>
        </p:nvSpPr>
        <p:spPr>
          <a:xfrm>
            <a:off x="1353006" y="1174015"/>
            <a:ext cx="26057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Thoughts For The Week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B59ECC3-5F87-49F0-B325-CDB35C325F5B}"/>
              </a:ext>
            </a:extLst>
          </p:cNvPr>
          <p:cNvSpPr/>
          <p:nvPr/>
        </p:nvSpPr>
        <p:spPr>
          <a:xfrm>
            <a:off x="464820" y="4206240"/>
            <a:ext cx="4572000" cy="36195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8F99A3E-E8EC-46AB-B914-903229FE2A6C}"/>
              </a:ext>
            </a:extLst>
          </p:cNvPr>
          <p:cNvSpPr txBox="1"/>
          <p:nvPr/>
        </p:nvSpPr>
        <p:spPr>
          <a:xfrm>
            <a:off x="449580" y="4206240"/>
            <a:ext cx="8153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Notes:</a:t>
            </a:r>
            <a:endParaRPr lang="en-GB" dirty="0">
              <a:latin typeface="Harrington" panose="04040505050A020207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626964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2D759410-62D0-4BFF-9F11-C436B7B2DD60}"/>
              </a:ext>
            </a:extLst>
          </p:cNvPr>
          <p:cNvSpPr txBox="1"/>
          <p:nvPr/>
        </p:nvSpPr>
        <p:spPr>
          <a:xfrm>
            <a:off x="1049655" y="457200"/>
            <a:ext cx="3387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Harrington" panose="04040505050A02020702" pitchFamily="82" charset="0"/>
              </a:rPr>
              <a:t>Good Day Starts With Gratitude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7" name="Table 12">
            <a:extLst>
              <a:ext uri="{FF2B5EF4-FFF2-40B4-BE49-F238E27FC236}">
                <a16:creationId xmlns:a16="http://schemas.microsoft.com/office/drawing/2014/main" id="{839E3231-C666-4A58-A958-418596ED0585}"/>
              </a:ext>
            </a:extLst>
          </p:cNvPr>
          <p:cNvGraphicFramePr>
            <a:graphicFrameLocks noGrp="1"/>
          </p:cNvGraphicFramePr>
          <p:nvPr/>
        </p:nvGraphicFramePr>
        <p:xfrm>
          <a:off x="464820" y="1541978"/>
          <a:ext cx="4572000" cy="26098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1076209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12278218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6732798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32496068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3215158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96315028"/>
                  </a:ext>
                </a:extLst>
              </a:tr>
            </a:tbl>
          </a:graphicData>
        </a:graphic>
      </p:graphicFrame>
      <p:sp>
        <p:nvSpPr>
          <p:cNvPr id="25" name="TextBox 24">
            <a:extLst>
              <a:ext uri="{FF2B5EF4-FFF2-40B4-BE49-F238E27FC236}">
                <a16:creationId xmlns:a16="http://schemas.microsoft.com/office/drawing/2014/main" id="{6296740D-096F-4D85-B32B-6C22EFEBDDD7}"/>
              </a:ext>
            </a:extLst>
          </p:cNvPr>
          <p:cNvSpPr txBox="1"/>
          <p:nvPr/>
        </p:nvSpPr>
        <p:spPr>
          <a:xfrm>
            <a:off x="1353006" y="1174015"/>
            <a:ext cx="26057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Thoughts For The Week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B59ECC3-5F87-49F0-B325-CDB35C325F5B}"/>
              </a:ext>
            </a:extLst>
          </p:cNvPr>
          <p:cNvSpPr/>
          <p:nvPr/>
        </p:nvSpPr>
        <p:spPr>
          <a:xfrm>
            <a:off x="464820" y="4206240"/>
            <a:ext cx="4572000" cy="36195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8F99A3E-E8EC-46AB-B914-903229FE2A6C}"/>
              </a:ext>
            </a:extLst>
          </p:cNvPr>
          <p:cNvSpPr txBox="1"/>
          <p:nvPr/>
        </p:nvSpPr>
        <p:spPr>
          <a:xfrm>
            <a:off x="449580" y="4206240"/>
            <a:ext cx="8153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Notes:</a:t>
            </a:r>
            <a:endParaRPr lang="en-GB" dirty="0">
              <a:latin typeface="Harrington" panose="04040505050A020207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7774960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F19A1621-B4A9-4A2C-A4E5-ACC2900F640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105" t="11829" r="2105" b="-348"/>
          <a:stretch/>
        </p:blipFill>
        <p:spPr>
          <a:xfrm>
            <a:off x="1549565" y="826532"/>
            <a:ext cx="2387269" cy="1668780"/>
          </a:xfrm>
          <a:prstGeom prst="rect">
            <a:avLst/>
          </a:prstGeom>
          <a:solidFill>
            <a:schemeClr val="bg1">
              <a:alpha val="0"/>
            </a:schemeClr>
          </a:solidFill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2D759410-62D0-4BFF-9F11-C436B7B2DD60}"/>
              </a:ext>
            </a:extLst>
          </p:cNvPr>
          <p:cNvSpPr txBox="1"/>
          <p:nvPr/>
        </p:nvSpPr>
        <p:spPr>
          <a:xfrm>
            <a:off x="1049655" y="457200"/>
            <a:ext cx="3387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Harrington" panose="04040505050A02020702" pitchFamily="82" charset="0"/>
              </a:rPr>
              <a:t>Good Day Starts With Gratitude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2" name="Table 12">
            <a:extLst>
              <a:ext uri="{FF2B5EF4-FFF2-40B4-BE49-F238E27FC236}">
                <a16:creationId xmlns:a16="http://schemas.microsoft.com/office/drawing/2014/main" id="{9D0115E1-891E-4671-8622-79EE5EA19BE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3255526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16" name="TextBox 15">
            <a:extLst>
              <a:ext uri="{FF2B5EF4-FFF2-40B4-BE49-F238E27FC236}">
                <a16:creationId xmlns:a16="http://schemas.microsoft.com/office/drawing/2014/main" id="{AD23EB73-1BBD-4B16-882C-52AEDDDBD62E}"/>
              </a:ext>
            </a:extLst>
          </p:cNvPr>
          <p:cNvSpPr txBox="1"/>
          <p:nvPr/>
        </p:nvSpPr>
        <p:spPr>
          <a:xfrm>
            <a:off x="457200" y="2713137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F282EE2-B3C0-472F-B546-9BD5318E3010}"/>
              </a:ext>
            </a:extLst>
          </p:cNvPr>
          <p:cNvSpPr txBox="1"/>
          <p:nvPr/>
        </p:nvSpPr>
        <p:spPr>
          <a:xfrm>
            <a:off x="3424086" y="2713137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9" name="Table 12">
            <a:extLst>
              <a:ext uri="{FF2B5EF4-FFF2-40B4-BE49-F238E27FC236}">
                <a16:creationId xmlns:a16="http://schemas.microsoft.com/office/drawing/2014/main" id="{6DAC85E2-B2D1-4A71-BC16-6C510396896F}"/>
              </a:ext>
            </a:extLst>
          </p:cNvPr>
          <p:cNvGraphicFramePr>
            <a:graphicFrameLocks noGrp="1"/>
          </p:cNvGraphicFramePr>
          <p:nvPr/>
        </p:nvGraphicFramePr>
        <p:xfrm>
          <a:off x="464820" y="5107068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20" name="TextBox 19">
            <a:extLst>
              <a:ext uri="{FF2B5EF4-FFF2-40B4-BE49-F238E27FC236}">
                <a16:creationId xmlns:a16="http://schemas.microsoft.com/office/drawing/2014/main" id="{48DED448-E99A-4DA0-8440-5418328B1690}"/>
              </a:ext>
            </a:extLst>
          </p:cNvPr>
          <p:cNvSpPr txBox="1"/>
          <p:nvPr/>
        </p:nvSpPr>
        <p:spPr>
          <a:xfrm>
            <a:off x="464820" y="4564679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F453949-EEE4-43C8-BBFE-E9687664E047}"/>
              </a:ext>
            </a:extLst>
          </p:cNvPr>
          <p:cNvSpPr txBox="1"/>
          <p:nvPr/>
        </p:nvSpPr>
        <p:spPr>
          <a:xfrm>
            <a:off x="3431706" y="4564679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22" name="Table 12">
            <a:extLst>
              <a:ext uri="{FF2B5EF4-FFF2-40B4-BE49-F238E27FC236}">
                <a16:creationId xmlns:a16="http://schemas.microsoft.com/office/drawing/2014/main" id="{9DB75E0A-245F-4836-B7E0-B68AB391A9B7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6955691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23" name="TextBox 22">
            <a:extLst>
              <a:ext uri="{FF2B5EF4-FFF2-40B4-BE49-F238E27FC236}">
                <a16:creationId xmlns:a16="http://schemas.microsoft.com/office/drawing/2014/main" id="{EEB0F390-A11A-43C4-92F3-AF5905F720BC}"/>
              </a:ext>
            </a:extLst>
          </p:cNvPr>
          <p:cNvSpPr txBox="1"/>
          <p:nvPr/>
        </p:nvSpPr>
        <p:spPr>
          <a:xfrm>
            <a:off x="457200" y="6413302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52D90A0-F3C9-4E42-A447-43E3D94DF2C5}"/>
              </a:ext>
            </a:extLst>
          </p:cNvPr>
          <p:cNvSpPr txBox="1"/>
          <p:nvPr/>
        </p:nvSpPr>
        <p:spPr>
          <a:xfrm>
            <a:off x="3424086" y="6413302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4239748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2D759410-62D0-4BFF-9F11-C436B7B2DD60}"/>
              </a:ext>
            </a:extLst>
          </p:cNvPr>
          <p:cNvSpPr txBox="1"/>
          <p:nvPr/>
        </p:nvSpPr>
        <p:spPr>
          <a:xfrm>
            <a:off x="1049655" y="457200"/>
            <a:ext cx="3387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Harrington" panose="04040505050A02020702" pitchFamily="82" charset="0"/>
              </a:rPr>
              <a:t>Good Day Starts With Gratitude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2" name="Table 12">
            <a:extLst>
              <a:ext uri="{FF2B5EF4-FFF2-40B4-BE49-F238E27FC236}">
                <a16:creationId xmlns:a16="http://schemas.microsoft.com/office/drawing/2014/main" id="{9D0115E1-891E-4671-8622-79EE5EA19BE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3255526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16" name="TextBox 15">
            <a:extLst>
              <a:ext uri="{FF2B5EF4-FFF2-40B4-BE49-F238E27FC236}">
                <a16:creationId xmlns:a16="http://schemas.microsoft.com/office/drawing/2014/main" id="{AD23EB73-1BBD-4B16-882C-52AEDDDBD62E}"/>
              </a:ext>
            </a:extLst>
          </p:cNvPr>
          <p:cNvSpPr txBox="1"/>
          <p:nvPr/>
        </p:nvSpPr>
        <p:spPr>
          <a:xfrm>
            <a:off x="457200" y="2713137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F282EE2-B3C0-472F-B546-9BD5318E3010}"/>
              </a:ext>
            </a:extLst>
          </p:cNvPr>
          <p:cNvSpPr txBox="1"/>
          <p:nvPr/>
        </p:nvSpPr>
        <p:spPr>
          <a:xfrm>
            <a:off x="3424086" y="2713137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9" name="Table 12">
            <a:extLst>
              <a:ext uri="{FF2B5EF4-FFF2-40B4-BE49-F238E27FC236}">
                <a16:creationId xmlns:a16="http://schemas.microsoft.com/office/drawing/2014/main" id="{6DAC85E2-B2D1-4A71-BC16-6C510396896F}"/>
              </a:ext>
            </a:extLst>
          </p:cNvPr>
          <p:cNvGraphicFramePr>
            <a:graphicFrameLocks noGrp="1"/>
          </p:cNvGraphicFramePr>
          <p:nvPr/>
        </p:nvGraphicFramePr>
        <p:xfrm>
          <a:off x="464820" y="5107068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20" name="TextBox 19">
            <a:extLst>
              <a:ext uri="{FF2B5EF4-FFF2-40B4-BE49-F238E27FC236}">
                <a16:creationId xmlns:a16="http://schemas.microsoft.com/office/drawing/2014/main" id="{48DED448-E99A-4DA0-8440-5418328B1690}"/>
              </a:ext>
            </a:extLst>
          </p:cNvPr>
          <p:cNvSpPr txBox="1"/>
          <p:nvPr/>
        </p:nvSpPr>
        <p:spPr>
          <a:xfrm>
            <a:off x="464820" y="4564679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F453949-EEE4-43C8-BBFE-E9687664E047}"/>
              </a:ext>
            </a:extLst>
          </p:cNvPr>
          <p:cNvSpPr txBox="1"/>
          <p:nvPr/>
        </p:nvSpPr>
        <p:spPr>
          <a:xfrm>
            <a:off x="3431706" y="4564679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22" name="Table 12">
            <a:extLst>
              <a:ext uri="{FF2B5EF4-FFF2-40B4-BE49-F238E27FC236}">
                <a16:creationId xmlns:a16="http://schemas.microsoft.com/office/drawing/2014/main" id="{9DB75E0A-245F-4836-B7E0-B68AB391A9B7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6955691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23" name="TextBox 22">
            <a:extLst>
              <a:ext uri="{FF2B5EF4-FFF2-40B4-BE49-F238E27FC236}">
                <a16:creationId xmlns:a16="http://schemas.microsoft.com/office/drawing/2014/main" id="{EEB0F390-A11A-43C4-92F3-AF5905F720BC}"/>
              </a:ext>
            </a:extLst>
          </p:cNvPr>
          <p:cNvSpPr txBox="1"/>
          <p:nvPr/>
        </p:nvSpPr>
        <p:spPr>
          <a:xfrm>
            <a:off x="457200" y="6413302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52D90A0-F3C9-4E42-A447-43E3D94DF2C5}"/>
              </a:ext>
            </a:extLst>
          </p:cNvPr>
          <p:cNvSpPr txBox="1"/>
          <p:nvPr/>
        </p:nvSpPr>
        <p:spPr>
          <a:xfrm>
            <a:off x="3424086" y="6413302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7" name="Table 12">
            <a:extLst>
              <a:ext uri="{FF2B5EF4-FFF2-40B4-BE49-F238E27FC236}">
                <a16:creationId xmlns:a16="http://schemas.microsoft.com/office/drawing/2014/main" id="{839E3231-C666-4A58-A958-418596ED0585}"/>
              </a:ext>
            </a:extLst>
          </p:cNvPr>
          <p:cNvGraphicFramePr>
            <a:graphicFrameLocks noGrp="1"/>
          </p:cNvGraphicFramePr>
          <p:nvPr/>
        </p:nvGraphicFramePr>
        <p:xfrm>
          <a:off x="464820" y="1541978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25" name="TextBox 24">
            <a:extLst>
              <a:ext uri="{FF2B5EF4-FFF2-40B4-BE49-F238E27FC236}">
                <a16:creationId xmlns:a16="http://schemas.microsoft.com/office/drawing/2014/main" id="{6296740D-096F-4D85-B32B-6C22EFEBDDD7}"/>
              </a:ext>
            </a:extLst>
          </p:cNvPr>
          <p:cNvSpPr txBox="1"/>
          <p:nvPr/>
        </p:nvSpPr>
        <p:spPr>
          <a:xfrm>
            <a:off x="464820" y="999589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C137C25-2FA9-4BE7-9BBF-1453FA4F6105}"/>
              </a:ext>
            </a:extLst>
          </p:cNvPr>
          <p:cNvSpPr txBox="1"/>
          <p:nvPr/>
        </p:nvSpPr>
        <p:spPr>
          <a:xfrm>
            <a:off x="3431706" y="999589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7464058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2D759410-62D0-4BFF-9F11-C436B7B2DD60}"/>
              </a:ext>
            </a:extLst>
          </p:cNvPr>
          <p:cNvSpPr txBox="1"/>
          <p:nvPr/>
        </p:nvSpPr>
        <p:spPr>
          <a:xfrm>
            <a:off x="1049655" y="457200"/>
            <a:ext cx="3387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Harrington" panose="04040505050A02020702" pitchFamily="82" charset="0"/>
              </a:rPr>
              <a:t>Good Day Starts With Gratitude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7" name="Table 12">
            <a:extLst>
              <a:ext uri="{FF2B5EF4-FFF2-40B4-BE49-F238E27FC236}">
                <a16:creationId xmlns:a16="http://schemas.microsoft.com/office/drawing/2014/main" id="{839E3231-C666-4A58-A958-418596ED0585}"/>
              </a:ext>
            </a:extLst>
          </p:cNvPr>
          <p:cNvGraphicFramePr>
            <a:graphicFrameLocks noGrp="1"/>
          </p:cNvGraphicFramePr>
          <p:nvPr/>
        </p:nvGraphicFramePr>
        <p:xfrm>
          <a:off x="464820" y="1541978"/>
          <a:ext cx="4572000" cy="26098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1076209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12278218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6732798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32496068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3215158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96315028"/>
                  </a:ext>
                </a:extLst>
              </a:tr>
            </a:tbl>
          </a:graphicData>
        </a:graphic>
      </p:graphicFrame>
      <p:sp>
        <p:nvSpPr>
          <p:cNvPr id="25" name="TextBox 24">
            <a:extLst>
              <a:ext uri="{FF2B5EF4-FFF2-40B4-BE49-F238E27FC236}">
                <a16:creationId xmlns:a16="http://schemas.microsoft.com/office/drawing/2014/main" id="{6296740D-096F-4D85-B32B-6C22EFEBDDD7}"/>
              </a:ext>
            </a:extLst>
          </p:cNvPr>
          <p:cNvSpPr txBox="1"/>
          <p:nvPr/>
        </p:nvSpPr>
        <p:spPr>
          <a:xfrm>
            <a:off x="1353006" y="1174015"/>
            <a:ext cx="26057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Thoughts For The Week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B59ECC3-5F87-49F0-B325-CDB35C325F5B}"/>
              </a:ext>
            </a:extLst>
          </p:cNvPr>
          <p:cNvSpPr/>
          <p:nvPr/>
        </p:nvSpPr>
        <p:spPr>
          <a:xfrm>
            <a:off x="464820" y="4206240"/>
            <a:ext cx="4572000" cy="36195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8F99A3E-E8EC-46AB-B914-903229FE2A6C}"/>
              </a:ext>
            </a:extLst>
          </p:cNvPr>
          <p:cNvSpPr txBox="1"/>
          <p:nvPr/>
        </p:nvSpPr>
        <p:spPr>
          <a:xfrm>
            <a:off x="449580" y="4206240"/>
            <a:ext cx="8153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Notes:</a:t>
            </a:r>
            <a:endParaRPr lang="en-GB" dirty="0">
              <a:latin typeface="Harrington" panose="04040505050A020207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5890521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F19A1621-B4A9-4A2C-A4E5-ACC2900F640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105" t="11829" r="2105" b="-348"/>
          <a:stretch/>
        </p:blipFill>
        <p:spPr>
          <a:xfrm>
            <a:off x="1549565" y="826532"/>
            <a:ext cx="2387269" cy="1668780"/>
          </a:xfrm>
          <a:prstGeom prst="rect">
            <a:avLst/>
          </a:prstGeom>
          <a:solidFill>
            <a:schemeClr val="bg1">
              <a:alpha val="0"/>
            </a:schemeClr>
          </a:solidFill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2D759410-62D0-4BFF-9F11-C436B7B2DD60}"/>
              </a:ext>
            </a:extLst>
          </p:cNvPr>
          <p:cNvSpPr txBox="1"/>
          <p:nvPr/>
        </p:nvSpPr>
        <p:spPr>
          <a:xfrm>
            <a:off x="1049655" y="457200"/>
            <a:ext cx="3387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Harrington" panose="04040505050A02020702" pitchFamily="82" charset="0"/>
              </a:rPr>
              <a:t>Good Day Starts With Gratitude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2" name="Table 12">
            <a:extLst>
              <a:ext uri="{FF2B5EF4-FFF2-40B4-BE49-F238E27FC236}">
                <a16:creationId xmlns:a16="http://schemas.microsoft.com/office/drawing/2014/main" id="{9D0115E1-891E-4671-8622-79EE5EA19BE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3255526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16" name="TextBox 15">
            <a:extLst>
              <a:ext uri="{FF2B5EF4-FFF2-40B4-BE49-F238E27FC236}">
                <a16:creationId xmlns:a16="http://schemas.microsoft.com/office/drawing/2014/main" id="{AD23EB73-1BBD-4B16-882C-52AEDDDBD62E}"/>
              </a:ext>
            </a:extLst>
          </p:cNvPr>
          <p:cNvSpPr txBox="1"/>
          <p:nvPr/>
        </p:nvSpPr>
        <p:spPr>
          <a:xfrm>
            <a:off x="457200" y="2713137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F282EE2-B3C0-472F-B546-9BD5318E3010}"/>
              </a:ext>
            </a:extLst>
          </p:cNvPr>
          <p:cNvSpPr txBox="1"/>
          <p:nvPr/>
        </p:nvSpPr>
        <p:spPr>
          <a:xfrm>
            <a:off x="3424086" y="2713137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9" name="Table 12">
            <a:extLst>
              <a:ext uri="{FF2B5EF4-FFF2-40B4-BE49-F238E27FC236}">
                <a16:creationId xmlns:a16="http://schemas.microsoft.com/office/drawing/2014/main" id="{6DAC85E2-B2D1-4A71-BC16-6C510396896F}"/>
              </a:ext>
            </a:extLst>
          </p:cNvPr>
          <p:cNvGraphicFramePr>
            <a:graphicFrameLocks noGrp="1"/>
          </p:cNvGraphicFramePr>
          <p:nvPr/>
        </p:nvGraphicFramePr>
        <p:xfrm>
          <a:off x="464820" y="5107068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20" name="TextBox 19">
            <a:extLst>
              <a:ext uri="{FF2B5EF4-FFF2-40B4-BE49-F238E27FC236}">
                <a16:creationId xmlns:a16="http://schemas.microsoft.com/office/drawing/2014/main" id="{48DED448-E99A-4DA0-8440-5418328B1690}"/>
              </a:ext>
            </a:extLst>
          </p:cNvPr>
          <p:cNvSpPr txBox="1"/>
          <p:nvPr/>
        </p:nvSpPr>
        <p:spPr>
          <a:xfrm>
            <a:off x="464820" y="4564679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F453949-EEE4-43C8-BBFE-E9687664E047}"/>
              </a:ext>
            </a:extLst>
          </p:cNvPr>
          <p:cNvSpPr txBox="1"/>
          <p:nvPr/>
        </p:nvSpPr>
        <p:spPr>
          <a:xfrm>
            <a:off x="3431706" y="4564679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22" name="Table 12">
            <a:extLst>
              <a:ext uri="{FF2B5EF4-FFF2-40B4-BE49-F238E27FC236}">
                <a16:creationId xmlns:a16="http://schemas.microsoft.com/office/drawing/2014/main" id="{9DB75E0A-245F-4836-B7E0-B68AB391A9B7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6955691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23" name="TextBox 22">
            <a:extLst>
              <a:ext uri="{FF2B5EF4-FFF2-40B4-BE49-F238E27FC236}">
                <a16:creationId xmlns:a16="http://schemas.microsoft.com/office/drawing/2014/main" id="{EEB0F390-A11A-43C4-92F3-AF5905F720BC}"/>
              </a:ext>
            </a:extLst>
          </p:cNvPr>
          <p:cNvSpPr txBox="1"/>
          <p:nvPr/>
        </p:nvSpPr>
        <p:spPr>
          <a:xfrm>
            <a:off x="457200" y="6413302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52D90A0-F3C9-4E42-A447-43E3D94DF2C5}"/>
              </a:ext>
            </a:extLst>
          </p:cNvPr>
          <p:cNvSpPr txBox="1"/>
          <p:nvPr/>
        </p:nvSpPr>
        <p:spPr>
          <a:xfrm>
            <a:off x="3424086" y="6413302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2701795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2D759410-62D0-4BFF-9F11-C436B7B2DD60}"/>
              </a:ext>
            </a:extLst>
          </p:cNvPr>
          <p:cNvSpPr txBox="1"/>
          <p:nvPr/>
        </p:nvSpPr>
        <p:spPr>
          <a:xfrm>
            <a:off x="1049655" y="457200"/>
            <a:ext cx="3387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Harrington" panose="04040505050A02020702" pitchFamily="82" charset="0"/>
              </a:rPr>
              <a:t>Good Day Starts With Gratitude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2" name="Table 12">
            <a:extLst>
              <a:ext uri="{FF2B5EF4-FFF2-40B4-BE49-F238E27FC236}">
                <a16:creationId xmlns:a16="http://schemas.microsoft.com/office/drawing/2014/main" id="{9D0115E1-891E-4671-8622-79EE5EA19BE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3255526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16" name="TextBox 15">
            <a:extLst>
              <a:ext uri="{FF2B5EF4-FFF2-40B4-BE49-F238E27FC236}">
                <a16:creationId xmlns:a16="http://schemas.microsoft.com/office/drawing/2014/main" id="{AD23EB73-1BBD-4B16-882C-52AEDDDBD62E}"/>
              </a:ext>
            </a:extLst>
          </p:cNvPr>
          <p:cNvSpPr txBox="1"/>
          <p:nvPr/>
        </p:nvSpPr>
        <p:spPr>
          <a:xfrm>
            <a:off x="457200" y="2713137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F282EE2-B3C0-472F-B546-9BD5318E3010}"/>
              </a:ext>
            </a:extLst>
          </p:cNvPr>
          <p:cNvSpPr txBox="1"/>
          <p:nvPr/>
        </p:nvSpPr>
        <p:spPr>
          <a:xfrm>
            <a:off x="3424086" y="2713137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9" name="Table 12">
            <a:extLst>
              <a:ext uri="{FF2B5EF4-FFF2-40B4-BE49-F238E27FC236}">
                <a16:creationId xmlns:a16="http://schemas.microsoft.com/office/drawing/2014/main" id="{6DAC85E2-B2D1-4A71-BC16-6C510396896F}"/>
              </a:ext>
            </a:extLst>
          </p:cNvPr>
          <p:cNvGraphicFramePr>
            <a:graphicFrameLocks noGrp="1"/>
          </p:cNvGraphicFramePr>
          <p:nvPr/>
        </p:nvGraphicFramePr>
        <p:xfrm>
          <a:off x="464820" y="5107068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20" name="TextBox 19">
            <a:extLst>
              <a:ext uri="{FF2B5EF4-FFF2-40B4-BE49-F238E27FC236}">
                <a16:creationId xmlns:a16="http://schemas.microsoft.com/office/drawing/2014/main" id="{48DED448-E99A-4DA0-8440-5418328B1690}"/>
              </a:ext>
            </a:extLst>
          </p:cNvPr>
          <p:cNvSpPr txBox="1"/>
          <p:nvPr/>
        </p:nvSpPr>
        <p:spPr>
          <a:xfrm>
            <a:off x="464820" y="4564679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F453949-EEE4-43C8-BBFE-E9687664E047}"/>
              </a:ext>
            </a:extLst>
          </p:cNvPr>
          <p:cNvSpPr txBox="1"/>
          <p:nvPr/>
        </p:nvSpPr>
        <p:spPr>
          <a:xfrm>
            <a:off x="3431706" y="4564679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22" name="Table 12">
            <a:extLst>
              <a:ext uri="{FF2B5EF4-FFF2-40B4-BE49-F238E27FC236}">
                <a16:creationId xmlns:a16="http://schemas.microsoft.com/office/drawing/2014/main" id="{9DB75E0A-245F-4836-B7E0-B68AB391A9B7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6955691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23" name="TextBox 22">
            <a:extLst>
              <a:ext uri="{FF2B5EF4-FFF2-40B4-BE49-F238E27FC236}">
                <a16:creationId xmlns:a16="http://schemas.microsoft.com/office/drawing/2014/main" id="{EEB0F390-A11A-43C4-92F3-AF5905F720BC}"/>
              </a:ext>
            </a:extLst>
          </p:cNvPr>
          <p:cNvSpPr txBox="1"/>
          <p:nvPr/>
        </p:nvSpPr>
        <p:spPr>
          <a:xfrm>
            <a:off x="457200" y="6413302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52D90A0-F3C9-4E42-A447-43E3D94DF2C5}"/>
              </a:ext>
            </a:extLst>
          </p:cNvPr>
          <p:cNvSpPr txBox="1"/>
          <p:nvPr/>
        </p:nvSpPr>
        <p:spPr>
          <a:xfrm>
            <a:off x="3424086" y="6413302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7" name="Table 12">
            <a:extLst>
              <a:ext uri="{FF2B5EF4-FFF2-40B4-BE49-F238E27FC236}">
                <a16:creationId xmlns:a16="http://schemas.microsoft.com/office/drawing/2014/main" id="{839E3231-C666-4A58-A958-418596ED0585}"/>
              </a:ext>
            </a:extLst>
          </p:cNvPr>
          <p:cNvGraphicFramePr>
            <a:graphicFrameLocks noGrp="1"/>
          </p:cNvGraphicFramePr>
          <p:nvPr/>
        </p:nvGraphicFramePr>
        <p:xfrm>
          <a:off x="464820" y="1541978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25" name="TextBox 24">
            <a:extLst>
              <a:ext uri="{FF2B5EF4-FFF2-40B4-BE49-F238E27FC236}">
                <a16:creationId xmlns:a16="http://schemas.microsoft.com/office/drawing/2014/main" id="{6296740D-096F-4D85-B32B-6C22EFEBDDD7}"/>
              </a:ext>
            </a:extLst>
          </p:cNvPr>
          <p:cNvSpPr txBox="1"/>
          <p:nvPr/>
        </p:nvSpPr>
        <p:spPr>
          <a:xfrm>
            <a:off x="464820" y="999589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C137C25-2FA9-4BE7-9BBF-1453FA4F6105}"/>
              </a:ext>
            </a:extLst>
          </p:cNvPr>
          <p:cNvSpPr txBox="1"/>
          <p:nvPr/>
        </p:nvSpPr>
        <p:spPr>
          <a:xfrm>
            <a:off x="3431706" y="999589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8531235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2D759410-62D0-4BFF-9F11-C436B7B2DD60}"/>
              </a:ext>
            </a:extLst>
          </p:cNvPr>
          <p:cNvSpPr txBox="1"/>
          <p:nvPr/>
        </p:nvSpPr>
        <p:spPr>
          <a:xfrm>
            <a:off x="1049655" y="457200"/>
            <a:ext cx="3387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Harrington" panose="04040505050A02020702" pitchFamily="82" charset="0"/>
              </a:rPr>
              <a:t>Good Day Starts With Gratitude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7" name="Table 12">
            <a:extLst>
              <a:ext uri="{FF2B5EF4-FFF2-40B4-BE49-F238E27FC236}">
                <a16:creationId xmlns:a16="http://schemas.microsoft.com/office/drawing/2014/main" id="{839E3231-C666-4A58-A958-418596ED0585}"/>
              </a:ext>
            </a:extLst>
          </p:cNvPr>
          <p:cNvGraphicFramePr>
            <a:graphicFrameLocks noGrp="1"/>
          </p:cNvGraphicFramePr>
          <p:nvPr/>
        </p:nvGraphicFramePr>
        <p:xfrm>
          <a:off x="464820" y="1541978"/>
          <a:ext cx="4572000" cy="26098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1076209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12278218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6732798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32496068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3215158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96315028"/>
                  </a:ext>
                </a:extLst>
              </a:tr>
            </a:tbl>
          </a:graphicData>
        </a:graphic>
      </p:graphicFrame>
      <p:sp>
        <p:nvSpPr>
          <p:cNvPr id="25" name="TextBox 24">
            <a:extLst>
              <a:ext uri="{FF2B5EF4-FFF2-40B4-BE49-F238E27FC236}">
                <a16:creationId xmlns:a16="http://schemas.microsoft.com/office/drawing/2014/main" id="{6296740D-096F-4D85-B32B-6C22EFEBDDD7}"/>
              </a:ext>
            </a:extLst>
          </p:cNvPr>
          <p:cNvSpPr txBox="1"/>
          <p:nvPr/>
        </p:nvSpPr>
        <p:spPr>
          <a:xfrm>
            <a:off x="1353006" y="1174015"/>
            <a:ext cx="26057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Thoughts For The Week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B59ECC3-5F87-49F0-B325-CDB35C325F5B}"/>
              </a:ext>
            </a:extLst>
          </p:cNvPr>
          <p:cNvSpPr/>
          <p:nvPr/>
        </p:nvSpPr>
        <p:spPr>
          <a:xfrm>
            <a:off x="464820" y="4206240"/>
            <a:ext cx="4572000" cy="36195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8F99A3E-E8EC-46AB-B914-903229FE2A6C}"/>
              </a:ext>
            </a:extLst>
          </p:cNvPr>
          <p:cNvSpPr txBox="1"/>
          <p:nvPr/>
        </p:nvSpPr>
        <p:spPr>
          <a:xfrm>
            <a:off x="449580" y="4206240"/>
            <a:ext cx="8153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Notes:</a:t>
            </a:r>
            <a:endParaRPr lang="en-GB" dirty="0">
              <a:latin typeface="Harrington" panose="04040505050A020207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8261765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F19A1621-B4A9-4A2C-A4E5-ACC2900F640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105" t="11829" r="2105" b="-348"/>
          <a:stretch/>
        </p:blipFill>
        <p:spPr>
          <a:xfrm>
            <a:off x="1549565" y="826532"/>
            <a:ext cx="2387269" cy="1668780"/>
          </a:xfrm>
          <a:prstGeom prst="rect">
            <a:avLst/>
          </a:prstGeom>
          <a:solidFill>
            <a:schemeClr val="bg1">
              <a:alpha val="0"/>
            </a:schemeClr>
          </a:solidFill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2D759410-62D0-4BFF-9F11-C436B7B2DD60}"/>
              </a:ext>
            </a:extLst>
          </p:cNvPr>
          <p:cNvSpPr txBox="1"/>
          <p:nvPr/>
        </p:nvSpPr>
        <p:spPr>
          <a:xfrm>
            <a:off x="1049655" y="457200"/>
            <a:ext cx="3387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Harrington" panose="04040505050A02020702" pitchFamily="82" charset="0"/>
              </a:rPr>
              <a:t>Good Day Starts With Gratitude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2" name="Table 12">
            <a:extLst>
              <a:ext uri="{FF2B5EF4-FFF2-40B4-BE49-F238E27FC236}">
                <a16:creationId xmlns:a16="http://schemas.microsoft.com/office/drawing/2014/main" id="{9D0115E1-891E-4671-8622-79EE5EA19BE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3255526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16" name="TextBox 15">
            <a:extLst>
              <a:ext uri="{FF2B5EF4-FFF2-40B4-BE49-F238E27FC236}">
                <a16:creationId xmlns:a16="http://schemas.microsoft.com/office/drawing/2014/main" id="{AD23EB73-1BBD-4B16-882C-52AEDDDBD62E}"/>
              </a:ext>
            </a:extLst>
          </p:cNvPr>
          <p:cNvSpPr txBox="1"/>
          <p:nvPr/>
        </p:nvSpPr>
        <p:spPr>
          <a:xfrm>
            <a:off x="457200" y="2713137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F282EE2-B3C0-472F-B546-9BD5318E3010}"/>
              </a:ext>
            </a:extLst>
          </p:cNvPr>
          <p:cNvSpPr txBox="1"/>
          <p:nvPr/>
        </p:nvSpPr>
        <p:spPr>
          <a:xfrm>
            <a:off x="3424086" y="2713137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9" name="Table 12">
            <a:extLst>
              <a:ext uri="{FF2B5EF4-FFF2-40B4-BE49-F238E27FC236}">
                <a16:creationId xmlns:a16="http://schemas.microsoft.com/office/drawing/2014/main" id="{6DAC85E2-B2D1-4A71-BC16-6C510396896F}"/>
              </a:ext>
            </a:extLst>
          </p:cNvPr>
          <p:cNvGraphicFramePr>
            <a:graphicFrameLocks noGrp="1"/>
          </p:cNvGraphicFramePr>
          <p:nvPr/>
        </p:nvGraphicFramePr>
        <p:xfrm>
          <a:off x="464820" y="5107068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20" name="TextBox 19">
            <a:extLst>
              <a:ext uri="{FF2B5EF4-FFF2-40B4-BE49-F238E27FC236}">
                <a16:creationId xmlns:a16="http://schemas.microsoft.com/office/drawing/2014/main" id="{48DED448-E99A-4DA0-8440-5418328B1690}"/>
              </a:ext>
            </a:extLst>
          </p:cNvPr>
          <p:cNvSpPr txBox="1"/>
          <p:nvPr/>
        </p:nvSpPr>
        <p:spPr>
          <a:xfrm>
            <a:off x="464820" y="4564679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F453949-EEE4-43C8-BBFE-E9687664E047}"/>
              </a:ext>
            </a:extLst>
          </p:cNvPr>
          <p:cNvSpPr txBox="1"/>
          <p:nvPr/>
        </p:nvSpPr>
        <p:spPr>
          <a:xfrm>
            <a:off x="3431706" y="4564679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22" name="Table 12">
            <a:extLst>
              <a:ext uri="{FF2B5EF4-FFF2-40B4-BE49-F238E27FC236}">
                <a16:creationId xmlns:a16="http://schemas.microsoft.com/office/drawing/2014/main" id="{9DB75E0A-245F-4836-B7E0-B68AB391A9B7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6955691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23" name="TextBox 22">
            <a:extLst>
              <a:ext uri="{FF2B5EF4-FFF2-40B4-BE49-F238E27FC236}">
                <a16:creationId xmlns:a16="http://schemas.microsoft.com/office/drawing/2014/main" id="{EEB0F390-A11A-43C4-92F3-AF5905F720BC}"/>
              </a:ext>
            </a:extLst>
          </p:cNvPr>
          <p:cNvSpPr txBox="1"/>
          <p:nvPr/>
        </p:nvSpPr>
        <p:spPr>
          <a:xfrm>
            <a:off x="457200" y="6413302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52D90A0-F3C9-4E42-A447-43E3D94DF2C5}"/>
              </a:ext>
            </a:extLst>
          </p:cNvPr>
          <p:cNvSpPr txBox="1"/>
          <p:nvPr/>
        </p:nvSpPr>
        <p:spPr>
          <a:xfrm>
            <a:off x="3424086" y="6413302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5455782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2D759410-62D0-4BFF-9F11-C436B7B2DD60}"/>
              </a:ext>
            </a:extLst>
          </p:cNvPr>
          <p:cNvSpPr txBox="1"/>
          <p:nvPr/>
        </p:nvSpPr>
        <p:spPr>
          <a:xfrm>
            <a:off x="1049655" y="457200"/>
            <a:ext cx="3387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Harrington" panose="04040505050A02020702" pitchFamily="82" charset="0"/>
              </a:rPr>
              <a:t>Good Day Starts With Gratitude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2" name="Table 12">
            <a:extLst>
              <a:ext uri="{FF2B5EF4-FFF2-40B4-BE49-F238E27FC236}">
                <a16:creationId xmlns:a16="http://schemas.microsoft.com/office/drawing/2014/main" id="{9D0115E1-891E-4671-8622-79EE5EA19BE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3255526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16" name="TextBox 15">
            <a:extLst>
              <a:ext uri="{FF2B5EF4-FFF2-40B4-BE49-F238E27FC236}">
                <a16:creationId xmlns:a16="http://schemas.microsoft.com/office/drawing/2014/main" id="{AD23EB73-1BBD-4B16-882C-52AEDDDBD62E}"/>
              </a:ext>
            </a:extLst>
          </p:cNvPr>
          <p:cNvSpPr txBox="1"/>
          <p:nvPr/>
        </p:nvSpPr>
        <p:spPr>
          <a:xfrm>
            <a:off x="457200" y="2713137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F282EE2-B3C0-472F-B546-9BD5318E3010}"/>
              </a:ext>
            </a:extLst>
          </p:cNvPr>
          <p:cNvSpPr txBox="1"/>
          <p:nvPr/>
        </p:nvSpPr>
        <p:spPr>
          <a:xfrm>
            <a:off x="3424086" y="2713137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9" name="Table 12">
            <a:extLst>
              <a:ext uri="{FF2B5EF4-FFF2-40B4-BE49-F238E27FC236}">
                <a16:creationId xmlns:a16="http://schemas.microsoft.com/office/drawing/2014/main" id="{6DAC85E2-B2D1-4A71-BC16-6C510396896F}"/>
              </a:ext>
            </a:extLst>
          </p:cNvPr>
          <p:cNvGraphicFramePr>
            <a:graphicFrameLocks noGrp="1"/>
          </p:cNvGraphicFramePr>
          <p:nvPr/>
        </p:nvGraphicFramePr>
        <p:xfrm>
          <a:off x="464820" y="5107068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20" name="TextBox 19">
            <a:extLst>
              <a:ext uri="{FF2B5EF4-FFF2-40B4-BE49-F238E27FC236}">
                <a16:creationId xmlns:a16="http://schemas.microsoft.com/office/drawing/2014/main" id="{48DED448-E99A-4DA0-8440-5418328B1690}"/>
              </a:ext>
            </a:extLst>
          </p:cNvPr>
          <p:cNvSpPr txBox="1"/>
          <p:nvPr/>
        </p:nvSpPr>
        <p:spPr>
          <a:xfrm>
            <a:off x="464820" y="4564679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F453949-EEE4-43C8-BBFE-E9687664E047}"/>
              </a:ext>
            </a:extLst>
          </p:cNvPr>
          <p:cNvSpPr txBox="1"/>
          <p:nvPr/>
        </p:nvSpPr>
        <p:spPr>
          <a:xfrm>
            <a:off x="3431706" y="4564679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22" name="Table 12">
            <a:extLst>
              <a:ext uri="{FF2B5EF4-FFF2-40B4-BE49-F238E27FC236}">
                <a16:creationId xmlns:a16="http://schemas.microsoft.com/office/drawing/2014/main" id="{9DB75E0A-245F-4836-B7E0-B68AB391A9B7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6955691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23" name="TextBox 22">
            <a:extLst>
              <a:ext uri="{FF2B5EF4-FFF2-40B4-BE49-F238E27FC236}">
                <a16:creationId xmlns:a16="http://schemas.microsoft.com/office/drawing/2014/main" id="{EEB0F390-A11A-43C4-92F3-AF5905F720BC}"/>
              </a:ext>
            </a:extLst>
          </p:cNvPr>
          <p:cNvSpPr txBox="1"/>
          <p:nvPr/>
        </p:nvSpPr>
        <p:spPr>
          <a:xfrm>
            <a:off x="457200" y="6413302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52D90A0-F3C9-4E42-A447-43E3D94DF2C5}"/>
              </a:ext>
            </a:extLst>
          </p:cNvPr>
          <p:cNvSpPr txBox="1"/>
          <p:nvPr/>
        </p:nvSpPr>
        <p:spPr>
          <a:xfrm>
            <a:off x="3424086" y="6413302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7" name="Table 12">
            <a:extLst>
              <a:ext uri="{FF2B5EF4-FFF2-40B4-BE49-F238E27FC236}">
                <a16:creationId xmlns:a16="http://schemas.microsoft.com/office/drawing/2014/main" id="{839E3231-C666-4A58-A958-418596ED0585}"/>
              </a:ext>
            </a:extLst>
          </p:cNvPr>
          <p:cNvGraphicFramePr>
            <a:graphicFrameLocks noGrp="1"/>
          </p:cNvGraphicFramePr>
          <p:nvPr/>
        </p:nvGraphicFramePr>
        <p:xfrm>
          <a:off x="464820" y="1541978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25" name="TextBox 24">
            <a:extLst>
              <a:ext uri="{FF2B5EF4-FFF2-40B4-BE49-F238E27FC236}">
                <a16:creationId xmlns:a16="http://schemas.microsoft.com/office/drawing/2014/main" id="{6296740D-096F-4D85-B32B-6C22EFEBDDD7}"/>
              </a:ext>
            </a:extLst>
          </p:cNvPr>
          <p:cNvSpPr txBox="1"/>
          <p:nvPr/>
        </p:nvSpPr>
        <p:spPr>
          <a:xfrm>
            <a:off x="464820" y="999589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C137C25-2FA9-4BE7-9BBF-1453FA4F6105}"/>
              </a:ext>
            </a:extLst>
          </p:cNvPr>
          <p:cNvSpPr txBox="1"/>
          <p:nvPr/>
        </p:nvSpPr>
        <p:spPr>
          <a:xfrm>
            <a:off x="3431706" y="999589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994435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2D759410-62D0-4BFF-9F11-C436B7B2DD60}"/>
              </a:ext>
            </a:extLst>
          </p:cNvPr>
          <p:cNvSpPr txBox="1"/>
          <p:nvPr/>
        </p:nvSpPr>
        <p:spPr>
          <a:xfrm>
            <a:off x="1049655" y="457200"/>
            <a:ext cx="3387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Harrington" panose="04040505050A02020702" pitchFamily="82" charset="0"/>
              </a:rPr>
              <a:t>Good Day Starts With Gratitude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7" name="Table 12">
            <a:extLst>
              <a:ext uri="{FF2B5EF4-FFF2-40B4-BE49-F238E27FC236}">
                <a16:creationId xmlns:a16="http://schemas.microsoft.com/office/drawing/2014/main" id="{839E3231-C666-4A58-A958-418596ED0585}"/>
              </a:ext>
            </a:extLst>
          </p:cNvPr>
          <p:cNvGraphicFramePr>
            <a:graphicFrameLocks noGrp="1"/>
          </p:cNvGraphicFramePr>
          <p:nvPr/>
        </p:nvGraphicFramePr>
        <p:xfrm>
          <a:off x="464820" y="1541978"/>
          <a:ext cx="4572000" cy="26098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1076209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12278218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6732798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32496068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3215158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96315028"/>
                  </a:ext>
                </a:extLst>
              </a:tr>
            </a:tbl>
          </a:graphicData>
        </a:graphic>
      </p:graphicFrame>
      <p:sp>
        <p:nvSpPr>
          <p:cNvPr id="25" name="TextBox 24">
            <a:extLst>
              <a:ext uri="{FF2B5EF4-FFF2-40B4-BE49-F238E27FC236}">
                <a16:creationId xmlns:a16="http://schemas.microsoft.com/office/drawing/2014/main" id="{6296740D-096F-4D85-B32B-6C22EFEBDDD7}"/>
              </a:ext>
            </a:extLst>
          </p:cNvPr>
          <p:cNvSpPr txBox="1"/>
          <p:nvPr/>
        </p:nvSpPr>
        <p:spPr>
          <a:xfrm>
            <a:off x="1353006" y="1174015"/>
            <a:ext cx="26057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Thoughts For The Week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B59ECC3-5F87-49F0-B325-CDB35C325F5B}"/>
              </a:ext>
            </a:extLst>
          </p:cNvPr>
          <p:cNvSpPr/>
          <p:nvPr/>
        </p:nvSpPr>
        <p:spPr>
          <a:xfrm>
            <a:off x="464820" y="4206240"/>
            <a:ext cx="4572000" cy="36195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8F99A3E-E8EC-46AB-B914-903229FE2A6C}"/>
              </a:ext>
            </a:extLst>
          </p:cNvPr>
          <p:cNvSpPr txBox="1"/>
          <p:nvPr/>
        </p:nvSpPr>
        <p:spPr>
          <a:xfrm>
            <a:off x="449580" y="4206240"/>
            <a:ext cx="8153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Notes:</a:t>
            </a:r>
            <a:endParaRPr lang="en-GB" dirty="0">
              <a:latin typeface="Harrington" panose="04040505050A020207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42959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F19A1621-B4A9-4A2C-A4E5-ACC2900F640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105" t="11829" r="2105" b="-348"/>
          <a:stretch/>
        </p:blipFill>
        <p:spPr>
          <a:xfrm>
            <a:off x="1549565" y="826532"/>
            <a:ext cx="2387269" cy="1668780"/>
          </a:xfrm>
          <a:prstGeom prst="rect">
            <a:avLst/>
          </a:prstGeom>
          <a:solidFill>
            <a:schemeClr val="bg1">
              <a:alpha val="0"/>
            </a:schemeClr>
          </a:solidFill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2D759410-62D0-4BFF-9F11-C436B7B2DD60}"/>
              </a:ext>
            </a:extLst>
          </p:cNvPr>
          <p:cNvSpPr txBox="1"/>
          <p:nvPr/>
        </p:nvSpPr>
        <p:spPr>
          <a:xfrm>
            <a:off x="1049655" y="457200"/>
            <a:ext cx="3387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Harrington" panose="04040505050A02020702" pitchFamily="82" charset="0"/>
              </a:rPr>
              <a:t>Good Day Starts With Gratitude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2" name="Table 12">
            <a:extLst>
              <a:ext uri="{FF2B5EF4-FFF2-40B4-BE49-F238E27FC236}">
                <a16:creationId xmlns:a16="http://schemas.microsoft.com/office/drawing/2014/main" id="{9D0115E1-891E-4671-8622-79EE5EA19BE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3255526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16" name="TextBox 15">
            <a:extLst>
              <a:ext uri="{FF2B5EF4-FFF2-40B4-BE49-F238E27FC236}">
                <a16:creationId xmlns:a16="http://schemas.microsoft.com/office/drawing/2014/main" id="{AD23EB73-1BBD-4B16-882C-52AEDDDBD62E}"/>
              </a:ext>
            </a:extLst>
          </p:cNvPr>
          <p:cNvSpPr txBox="1"/>
          <p:nvPr/>
        </p:nvSpPr>
        <p:spPr>
          <a:xfrm>
            <a:off x="457200" y="2713137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F282EE2-B3C0-472F-B546-9BD5318E3010}"/>
              </a:ext>
            </a:extLst>
          </p:cNvPr>
          <p:cNvSpPr txBox="1"/>
          <p:nvPr/>
        </p:nvSpPr>
        <p:spPr>
          <a:xfrm>
            <a:off x="3424086" y="2713137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9" name="Table 12">
            <a:extLst>
              <a:ext uri="{FF2B5EF4-FFF2-40B4-BE49-F238E27FC236}">
                <a16:creationId xmlns:a16="http://schemas.microsoft.com/office/drawing/2014/main" id="{6DAC85E2-B2D1-4A71-BC16-6C510396896F}"/>
              </a:ext>
            </a:extLst>
          </p:cNvPr>
          <p:cNvGraphicFramePr>
            <a:graphicFrameLocks noGrp="1"/>
          </p:cNvGraphicFramePr>
          <p:nvPr/>
        </p:nvGraphicFramePr>
        <p:xfrm>
          <a:off x="464820" y="5107068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20" name="TextBox 19">
            <a:extLst>
              <a:ext uri="{FF2B5EF4-FFF2-40B4-BE49-F238E27FC236}">
                <a16:creationId xmlns:a16="http://schemas.microsoft.com/office/drawing/2014/main" id="{48DED448-E99A-4DA0-8440-5418328B1690}"/>
              </a:ext>
            </a:extLst>
          </p:cNvPr>
          <p:cNvSpPr txBox="1"/>
          <p:nvPr/>
        </p:nvSpPr>
        <p:spPr>
          <a:xfrm>
            <a:off x="464820" y="4564679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F453949-EEE4-43C8-BBFE-E9687664E047}"/>
              </a:ext>
            </a:extLst>
          </p:cNvPr>
          <p:cNvSpPr txBox="1"/>
          <p:nvPr/>
        </p:nvSpPr>
        <p:spPr>
          <a:xfrm>
            <a:off x="3431706" y="4564679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22" name="Table 12">
            <a:extLst>
              <a:ext uri="{FF2B5EF4-FFF2-40B4-BE49-F238E27FC236}">
                <a16:creationId xmlns:a16="http://schemas.microsoft.com/office/drawing/2014/main" id="{9DB75E0A-245F-4836-B7E0-B68AB391A9B7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6955691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23" name="TextBox 22">
            <a:extLst>
              <a:ext uri="{FF2B5EF4-FFF2-40B4-BE49-F238E27FC236}">
                <a16:creationId xmlns:a16="http://schemas.microsoft.com/office/drawing/2014/main" id="{EEB0F390-A11A-43C4-92F3-AF5905F720BC}"/>
              </a:ext>
            </a:extLst>
          </p:cNvPr>
          <p:cNvSpPr txBox="1"/>
          <p:nvPr/>
        </p:nvSpPr>
        <p:spPr>
          <a:xfrm>
            <a:off x="457200" y="6413302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52D90A0-F3C9-4E42-A447-43E3D94DF2C5}"/>
              </a:ext>
            </a:extLst>
          </p:cNvPr>
          <p:cNvSpPr txBox="1"/>
          <p:nvPr/>
        </p:nvSpPr>
        <p:spPr>
          <a:xfrm>
            <a:off x="3424086" y="6413302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9265836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F19A1621-B4A9-4A2C-A4E5-ACC2900F640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105" t="11829" r="2105" b="-348"/>
          <a:stretch/>
        </p:blipFill>
        <p:spPr>
          <a:xfrm>
            <a:off x="1549565" y="826532"/>
            <a:ext cx="2387269" cy="1668780"/>
          </a:xfrm>
          <a:prstGeom prst="rect">
            <a:avLst/>
          </a:prstGeom>
          <a:solidFill>
            <a:schemeClr val="bg1">
              <a:alpha val="0"/>
            </a:schemeClr>
          </a:solidFill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2D759410-62D0-4BFF-9F11-C436B7B2DD60}"/>
              </a:ext>
            </a:extLst>
          </p:cNvPr>
          <p:cNvSpPr txBox="1"/>
          <p:nvPr/>
        </p:nvSpPr>
        <p:spPr>
          <a:xfrm>
            <a:off x="1049655" y="457200"/>
            <a:ext cx="3387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Harrington" panose="04040505050A02020702" pitchFamily="82" charset="0"/>
              </a:rPr>
              <a:t>Good Day Starts With Gratitude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2" name="Table 12">
            <a:extLst>
              <a:ext uri="{FF2B5EF4-FFF2-40B4-BE49-F238E27FC236}">
                <a16:creationId xmlns:a16="http://schemas.microsoft.com/office/drawing/2014/main" id="{9D0115E1-891E-4671-8622-79EE5EA19BE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3255526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16" name="TextBox 15">
            <a:extLst>
              <a:ext uri="{FF2B5EF4-FFF2-40B4-BE49-F238E27FC236}">
                <a16:creationId xmlns:a16="http://schemas.microsoft.com/office/drawing/2014/main" id="{AD23EB73-1BBD-4B16-882C-52AEDDDBD62E}"/>
              </a:ext>
            </a:extLst>
          </p:cNvPr>
          <p:cNvSpPr txBox="1"/>
          <p:nvPr/>
        </p:nvSpPr>
        <p:spPr>
          <a:xfrm>
            <a:off x="457200" y="2713137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F282EE2-B3C0-472F-B546-9BD5318E3010}"/>
              </a:ext>
            </a:extLst>
          </p:cNvPr>
          <p:cNvSpPr txBox="1"/>
          <p:nvPr/>
        </p:nvSpPr>
        <p:spPr>
          <a:xfrm>
            <a:off x="3424086" y="2713137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9" name="Table 12">
            <a:extLst>
              <a:ext uri="{FF2B5EF4-FFF2-40B4-BE49-F238E27FC236}">
                <a16:creationId xmlns:a16="http://schemas.microsoft.com/office/drawing/2014/main" id="{6DAC85E2-B2D1-4A71-BC16-6C510396896F}"/>
              </a:ext>
            </a:extLst>
          </p:cNvPr>
          <p:cNvGraphicFramePr>
            <a:graphicFrameLocks noGrp="1"/>
          </p:cNvGraphicFramePr>
          <p:nvPr/>
        </p:nvGraphicFramePr>
        <p:xfrm>
          <a:off x="464820" y="5107068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20" name="TextBox 19">
            <a:extLst>
              <a:ext uri="{FF2B5EF4-FFF2-40B4-BE49-F238E27FC236}">
                <a16:creationId xmlns:a16="http://schemas.microsoft.com/office/drawing/2014/main" id="{48DED448-E99A-4DA0-8440-5418328B1690}"/>
              </a:ext>
            </a:extLst>
          </p:cNvPr>
          <p:cNvSpPr txBox="1"/>
          <p:nvPr/>
        </p:nvSpPr>
        <p:spPr>
          <a:xfrm>
            <a:off x="464820" y="4564679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F453949-EEE4-43C8-BBFE-E9687664E047}"/>
              </a:ext>
            </a:extLst>
          </p:cNvPr>
          <p:cNvSpPr txBox="1"/>
          <p:nvPr/>
        </p:nvSpPr>
        <p:spPr>
          <a:xfrm>
            <a:off x="3431706" y="4564679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22" name="Table 12">
            <a:extLst>
              <a:ext uri="{FF2B5EF4-FFF2-40B4-BE49-F238E27FC236}">
                <a16:creationId xmlns:a16="http://schemas.microsoft.com/office/drawing/2014/main" id="{9DB75E0A-245F-4836-B7E0-B68AB391A9B7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6955691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23" name="TextBox 22">
            <a:extLst>
              <a:ext uri="{FF2B5EF4-FFF2-40B4-BE49-F238E27FC236}">
                <a16:creationId xmlns:a16="http://schemas.microsoft.com/office/drawing/2014/main" id="{EEB0F390-A11A-43C4-92F3-AF5905F720BC}"/>
              </a:ext>
            </a:extLst>
          </p:cNvPr>
          <p:cNvSpPr txBox="1"/>
          <p:nvPr/>
        </p:nvSpPr>
        <p:spPr>
          <a:xfrm>
            <a:off x="457200" y="6413302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52D90A0-F3C9-4E42-A447-43E3D94DF2C5}"/>
              </a:ext>
            </a:extLst>
          </p:cNvPr>
          <p:cNvSpPr txBox="1"/>
          <p:nvPr/>
        </p:nvSpPr>
        <p:spPr>
          <a:xfrm>
            <a:off x="3424086" y="6413302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0704934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2D759410-62D0-4BFF-9F11-C436B7B2DD60}"/>
              </a:ext>
            </a:extLst>
          </p:cNvPr>
          <p:cNvSpPr txBox="1"/>
          <p:nvPr/>
        </p:nvSpPr>
        <p:spPr>
          <a:xfrm>
            <a:off x="1049655" y="457200"/>
            <a:ext cx="3387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Harrington" panose="04040505050A02020702" pitchFamily="82" charset="0"/>
              </a:rPr>
              <a:t>Good Day Starts With Gratitude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2" name="Table 12">
            <a:extLst>
              <a:ext uri="{FF2B5EF4-FFF2-40B4-BE49-F238E27FC236}">
                <a16:creationId xmlns:a16="http://schemas.microsoft.com/office/drawing/2014/main" id="{9D0115E1-891E-4671-8622-79EE5EA19BE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3255526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16" name="TextBox 15">
            <a:extLst>
              <a:ext uri="{FF2B5EF4-FFF2-40B4-BE49-F238E27FC236}">
                <a16:creationId xmlns:a16="http://schemas.microsoft.com/office/drawing/2014/main" id="{AD23EB73-1BBD-4B16-882C-52AEDDDBD62E}"/>
              </a:ext>
            </a:extLst>
          </p:cNvPr>
          <p:cNvSpPr txBox="1"/>
          <p:nvPr/>
        </p:nvSpPr>
        <p:spPr>
          <a:xfrm>
            <a:off x="457200" y="2713137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F282EE2-B3C0-472F-B546-9BD5318E3010}"/>
              </a:ext>
            </a:extLst>
          </p:cNvPr>
          <p:cNvSpPr txBox="1"/>
          <p:nvPr/>
        </p:nvSpPr>
        <p:spPr>
          <a:xfrm>
            <a:off x="3424086" y="2713137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9" name="Table 12">
            <a:extLst>
              <a:ext uri="{FF2B5EF4-FFF2-40B4-BE49-F238E27FC236}">
                <a16:creationId xmlns:a16="http://schemas.microsoft.com/office/drawing/2014/main" id="{6DAC85E2-B2D1-4A71-BC16-6C510396896F}"/>
              </a:ext>
            </a:extLst>
          </p:cNvPr>
          <p:cNvGraphicFramePr>
            <a:graphicFrameLocks noGrp="1"/>
          </p:cNvGraphicFramePr>
          <p:nvPr/>
        </p:nvGraphicFramePr>
        <p:xfrm>
          <a:off x="464820" y="5107068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20" name="TextBox 19">
            <a:extLst>
              <a:ext uri="{FF2B5EF4-FFF2-40B4-BE49-F238E27FC236}">
                <a16:creationId xmlns:a16="http://schemas.microsoft.com/office/drawing/2014/main" id="{48DED448-E99A-4DA0-8440-5418328B1690}"/>
              </a:ext>
            </a:extLst>
          </p:cNvPr>
          <p:cNvSpPr txBox="1"/>
          <p:nvPr/>
        </p:nvSpPr>
        <p:spPr>
          <a:xfrm>
            <a:off x="464820" y="4564679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F453949-EEE4-43C8-BBFE-E9687664E047}"/>
              </a:ext>
            </a:extLst>
          </p:cNvPr>
          <p:cNvSpPr txBox="1"/>
          <p:nvPr/>
        </p:nvSpPr>
        <p:spPr>
          <a:xfrm>
            <a:off x="3431706" y="4564679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22" name="Table 12">
            <a:extLst>
              <a:ext uri="{FF2B5EF4-FFF2-40B4-BE49-F238E27FC236}">
                <a16:creationId xmlns:a16="http://schemas.microsoft.com/office/drawing/2014/main" id="{9DB75E0A-245F-4836-B7E0-B68AB391A9B7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6955691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23" name="TextBox 22">
            <a:extLst>
              <a:ext uri="{FF2B5EF4-FFF2-40B4-BE49-F238E27FC236}">
                <a16:creationId xmlns:a16="http://schemas.microsoft.com/office/drawing/2014/main" id="{EEB0F390-A11A-43C4-92F3-AF5905F720BC}"/>
              </a:ext>
            </a:extLst>
          </p:cNvPr>
          <p:cNvSpPr txBox="1"/>
          <p:nvPr/>
        </p:nvSpPr>
        <p:spPr>
          <a:xfrm>
            <a:off x="457200" y="6413302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52D90A0-F3C9-4E42-A447-43E3D94DF2C5}"/>
              </a:ext>
            </a:extLst>
          </p:cNvPr>
          <p:cNvSpPr txBox="1"/>
          <p:nvPr/>
        </p:nvSpPr>
        <p:spPr>
          <a:xfrm>
            <a:off x="3424086" y="6413302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7" name="Table 12">
            <a:extLst>
              <a:ext uri="{FF2B5EF4-FFF2-40B4-BE49-F238E27FC236}">
                <a16:creationId xmlns:a16="http://schemas.microsoft.com/office/drawing/2014/main" id="{839E3231-C666-4A58-A958-418596ED0585}"/>
              </a:ext>
            </a:extLst>
          </p:cNvPr>
          <p:cNvGraphicFramePr>
            <a:graphicFrameLocks noGrp="1"/>
          </p:cNvGraphicFramePr>
          <p:nvPr/>
        </p:nvGraphicFramePr>
        <p:xfrm>
          <a:off x="464820" y="1541978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25" name="TextBox 24">
            <a:extLst>
              <a:ext uri="{FF2B5EF4-FFF2-40B4-BE49-F238E27FC236}">
                <a16:creationId xmlns:a16="http://schemas.microsoft.com/office/drawing/2014/main" id="{6296740D-096F-4D85-B32B-6C22EFEBDDD7}"/>
              </a:ext>
            </a:extLst>
          </p:cNvPr>
          <p:cNvSpPr txBox="1"/>
          <p:nvPr/>
        </p:nvSpPr>
        <p:spPr>
          <a:xfrm>
            <a:off x="464820" y="999589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C137C25-2FA9-4BE7-9BBF-1453FA4F6105}"/>
              </a:ext>
            </a:extLst>
          </p:cNvPr>
          <p:cNvSpPr txBox="1"/>
          <p:nvPr/>
        </p:nvSpPr>
        <p:spPr>
          <a:xfrm>
            <a:off x="3431706" y="999589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0791103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2D759410-62D0-4BFF-9F11-C436B7B2DD60}"/>
              </a:ext>
            </a:extLst>
          </p:cNvPr>
          <p:cNvSpPr txBox="1"/>
          <p:nvPr/>
        </p:nvSpPr>
        <p:spPr>
          <a:xfrm>
            <a:off x="1049655" y="457200"/>
            <a:ext cx="3387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Harrington" panose="04040505050A02020702" pitchFamily="82" charset="0"/>
              </a:rPr>
              <a:t>Good Day Starts With Gratitude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7" name="Table 12">
            <a:extLst>
              <a:ext uri="{FF2B5EF4-FFF2-40B4-BE49-F238E27FC236}">
                <a16:creationId xmlns:a16="http://schemas.microsoft.com/office/drawing/2014/main" id="{839E3231-C666-4A58-A958-418596ED0585}"/>
              </a:ext>
            </a:extLst>
          </p:cNvPr>
          <p:cNvGraphicFramePr>
            <a:graphicFrameLocks noGrp="1"/>
          </p:cNvGraphicFramePr>
          <p:nvPr/>
        </p:nvGraphicFramePr>
        <p:xfrm>
          <a:off x="464820" y="1541978"/>
          <a:ext cx="4572000" cy="26098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1076209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12278218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6732798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32496068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3215158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96315028"/>
                  </a:ext>
                </a:extLst>
              </a:tr>
            </a:tbl>
          </a:graphicData>
        </a:graphic>
      </p:graphicFrame>
      <p:sp>
        <p:nvSpPr>
          <p:cNvPr id="25" name="TextBox 24">
            <a:extLst>
              <a:ext uri="{FF2B5EF4-FFF2-40B4-BE49-F238E27FC236}">
                <a16:creationId xmlns:a16="http://schemas.microsoft.com/office/drawing/2014/main" id="{6296740D-096F-4D85-B32B-6C22EFEBDDD7}"/>
              </a:ext>
            </a:extLst>
          </p:cNvPr>
          <p:cNvSpPr txBox="1"/>
          <p:nvPr/>
        </p:nvSpPr>
        <p:spPr>
          <a:xfrm>
            <a:off x="1353006" y="1174015"/>
            <a:ext cx="26057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Thoughts For The Week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B59ECC3-5F87-49F0-B325-CDB35C325F5B}"/>
              </a:ext>
            </a:extLst>
          </p:cNvPr>
          <p:cNvSpPr/>
          <p:nvPr/>
        </p:nvSpPr>
        <p:spPr>
          <a:xfrm>
            <a:off x="464820" y="4206240"/>
            <a:ext cx="4572000" cy="36195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8F99A3E-E8EC-46AB-B914-903229FE2A6C}"/>
              </a:ext>
            </a:extLst>
          </p:cNvPr>
          <p:cNvSpPr txBox="1"/>
          <p:nvPr/>
        </p:nvSpPr>
        <p:spPr>
          <a:xfrm>
            <a:off x="449580" y="4206240"/>
            <a:ext cx="8153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Notes:</a:t>
            </a:r>
            <a:endParaRPr lang="en-GB" dirty="0">
              <a:latin typeface="Harrington" panose="04040505050A020207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4123885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F19A1621-B4A9-4A2C-A4E5-ACC2900F640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105" t="11829" r="2105" b="-348"/>
          <a:stretch/>
        </p:blipFill>
        <p:spPr>
          <a:xfrm>
            <a:off x="1549565" y="826532"/>
            <a:ext cx="2387269" cy="1668780"/>
          </a:xfrm>
          <a:prstGeom prst="rect">
            <a:avLst/>
          </a:prstGeom>
          <a:solidFill>
            <a:schemeClr val="bg1">
              <a:alpha val="0"/>
            </a:schemeClr>
          </a:solidFill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2D759410-62D0-4BFF-9F11-C436B7B2DD60}"/>
              </a:ext>
            </a:extLst>
          </p:cNvPr>
          <p:cNvSpPr txBox="1"/>
          <p:nvPr/>
        </p:nvSpPr>
        <p:spPr>
          <a:xfrm>
            <a:off x="1049655" y="457200"/>
            <a:ext cx="3387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Harrington" panose="04040505050A02020702" pitchFamily="82" charset="0"/>
              </a:rPr>
              <a:t>Good Day Starts With Gratitude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2" name="Table 12">
            <a:extLst>
              <a:ext uri="{FF2B5EF4-FFF2-40B4-BE49-F238E27FC236}">
                <a16:creationId xmlns:a16="http://schemas.microsoft.com/office/drawing/2014/main" id="{9D0115E1-891E-4671-8622-79EE5EA19BE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3255526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16" name="TextBox 15">
            <a:extLst>
              <a:ext uri="{FF2B5EF4-FFF2-40B4-BE49-F238E27FC236}">
                <a16:creationId xmlns:a16="http://schemas.microsoft.com/office/drawing/2014/main" id="{AD23EB73-1BBD-4B16-882C-52AEDDDBD62E}"/>
              </a:ext>
            </a:extLst>
          </p:cNvPr>
          <p:cNvSpPr txBox="1"/>
          <p:nvPr/>
        </p:nvSpPr>
        <p:spPr>
          <a:xfrm>
            <a:off x="457200" y="2713137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F282EE2-B3C0-472F-B546-9BD5318E3010}"/>
              </a:ext>
            </a:extLst>
          </p:cNvPr>
          <p:cNvSpPr txBox="1"/>
          <p:nvPr/>
        </p:nvSpPr>
        <p:spPr>
          <a:xfrm>
            <a:off x="3424086" y="2713137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9" name="Table 12">
            <a:extLst>
              <a:ext uri="{FF2B5EF4-FFF2-40B4-BE49-F238E27FC236}">
                <a16:creationId xmlns:a16="http://schemas.microsoft.com/office/drawing/2014/main" id="{6DAC85E2-B2D1-4A71-BC16-6C510396896F}"/>
              </a:ext>
            </a:extLst>
          </p:cNvPr>
          <p:cNvGraphicFramePr>
            <a:graphicFrameLocks noGrp="1"/>
          </p:cNvGraphicFramePr>
          <p:nvPr/>
        </p:nvGraphicFramePr>
        <p:xfrm>
          <a:off x="464820" y="5107068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20" name="TextBox 19">
            <a:extLst>
              <a:ext uri="{FF2B5EF4-FFF2-40B4-BE49-F238E27FC236}">
                <a16:creationId xmlns:a16="http://schemas.microsoft.com/office/drawing/2014/main" id="{48DED448-E99A-4DA0-8440-5418328B1690}"/>
              </a:ext>
            </a:extLst>
          </p:cNvPr>
          <p:cNvSpPr txBox="1"/>
          <p:nvPr/>
        </p:nvSpPr>
        <p:spPr>
          <a:xfrm>
            <a:off x="464820" y="4564679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F453949-EEE4-43C8-BBFE-E9687664E047}"/>
              </a:ext>
            </a:extLst>
          </p:cNvPr>
          <p:cNvSpPr txBox="1"/>
          <p:nvPr/>
        </p:nvSpPr>
        <p:spPr>
          <a:xfrm>
            <a:off x="3431706" y="4564679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22" name="Table 12">
            <a:extLst>
              <a:ext uri="{FF2B5EF4-FFF2-40B4-BE49-F238E27FC236}">
                <a16:creationId xmlns:a16="http://schemas.microsoft.com/office/drawing/2014/main" id="{9DB75E0A-245F-4836-B7E0-B68AB391A9B7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6955691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23" name="TextBox 22">
            <a:extLst>
              <a:ext uri="{FF2B5EF4-FFF2-40B4-BE49-F238E27FC236}">
                <a16:creationId xmlns:a16="http://schemas.microsoft.com/office/drawing/2014/main" id="{EEB0F390-A11A-43C4-92F3-AF5905F720BC}"/>
              </a:ext>
            </a:extLst>
          </p:cNvPr>
          <p:cNvSpPr txBox="1"/>
          <p:nvPr/>
        </p:nvSpPr>
        <p:spPr>
          <a:xfrm>
            <a:off x="457200" y="6413302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52D90A0-F3C9-4E42-A447-43E3D94DF2C5}"/>
              </a:ext>
            </a:extLst>
          </p:cNvPr>
          <p:cNvSpPr txBox="1"/>
          <p:nvPr/>
        </p:nvSpPr>
        <p:spPr>
          <a:xfrm>
            <a:off x="3424086" y="6413302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6384350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2D759410-62D0-4BFF-9F11-C436B7B2DD60}"/>
              </a:ext>
            </a:extLst>
          </p:cNvPr>
          <p:cNvSpPr txBox="1"/>
          <p:nvPr/>
        </p:nvSpPr>
        <p:spPr>
          <a:xfrm>
            <a:off x="1049655" y="457200"/>
            <a:ext cx="3387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Harrington" panose="04040505050A02020702" pitchFamily="82" charset="0"/>
              </a:rPr>
              <a:t>Good Day Starts With Gratitude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2" name="Table 12">
            <a:extLst>
              <a:ext uri="{FF2B5EF4-FFF2-40B4-BE49-F238E27FC236}">
                <a16:creationId xmlns:a16="http://schemas.microsoft.com/office/drawing/2014/main" id="{9D0115E1-891E-4671-8622-79EE5EA19BE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3255526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16" name="TextBox 15">
            <a:extLst>
              <a:ext uri="{FF2B5EF4-FFF2-40B4-BE49-F238E27FC236}">
                <a16:creationId xmlns:a16="http://schemas.microsoft.com/office/drawing/2014/main" id="{AD23EB73-1BBD-4B16-882C-52AEDDDBD62E}"/>
              </a:ext>
            </a:extLst>
          </p:cNvPr>
          <p:cNvSpPr txBox="1"/>
          <p:nvPr/>
        </p:nvSpPr>
        <p:spPr>
          <a:xfrm>
            <a:off x="457200" y="2713137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F282EE2-B3C0-472F-B546-9BD5318E3010}"/>
              </a:ext>
            </a:extLst>
          </p:cNvPr>
          <p:cNvSpPr txBox="1"/>
          <p:nvPr/>
        </p:nvSpPr>
        <p:spPr>
          <a:xfrm>
            <a:off x="3424086" y="2713137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9" name="Table 12">
            <a:extLst>
              <a:ext uri="{FF2B5EF4-FFF2-40B4-BE49-F238E27FC236}">
                <a16:creationId xmlns:a16="http://schemas.microsoft.com/office/drawing/2014/main" id="{6DAC85E2-B2D1-4A71-BC16-6C510396896F}"/>
              </a:ext>
            </a:extLst>
          </p:cNvPr>
          <p:cNvGraphicFramePr>
            <a:graphicFrameLocks noGrp="1"/>
          </p:cNvGraphicFramePr>
          <p:nvPr/>
        </p:nvGraphicFramePr>
        <p:xfrm>
          <a:off x="464820" y="5107068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20" name="TextBox 19">
            <a:extLst>
              <a:ext uri="{FF2B5EF4-FFF2-40B4-BE49-F238E27FC236}">
                <a16:creationId xmlns:a16="http://schemas.microsoft.com/office/drawing/2014/main" id="{48DED448-E99A-4DA0-8440-5418328B1690}"/>
              </a:ext>
            </a:extLst>
          </p:cNvPr>
          <p:cNvSpPr txBox="1"/>
          <p:nvPr/>
        </p:nvSpPr>
        <p:spPr>
          <a:xfrm>
            <a:off x="464820" y="4564679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F453949-EEE4-43C8-BBFE-E9687664E047}"/>
              </a:ext>
            </a:extLst>
          </p:cNvPr>
          <p:cNvSpPr txBox="1"/>
          <p:nvPr/>
        </p:nvSpPr>
        <p:spPr>
          <a:xfrm>
            <a:off x="3431706" y="4564679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22" name="Table 12">
            <a:extLst>
              <a:ext uri="{FF2B5EF4-FFF2-40B4-BE49-F238E27FC236}">
                <a16:creationId xmlns:a16="http://schemas.microsoft.com/office/drawing/2014/main" id="{9DB75E0A-245F-4836-B7E0-B68AB391A9B7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6955691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23" name="TextBox 22">
            <a:extLst>
              <a:ext uri="{FF2B5EF4-FFF2-40B4-BE49-F238E27FC236}">
                <a16:creationId xmlns:a16="http://schemas.microsoft.com/office/drawing/2014/main" id="{EEB0F390-A11A-43C4-92F3-AF5905F720BC}"/>
              </a:ext>
            </a:extLst>
          </p:cNvPr>
          <p:cNvSpPr txBox="1"/>
          <p:nvPr/>
        </p:nvSpPr>
        <p:spPr>
          <a:xfrm>
            <a:off x="457200" y="6413302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52D90A0-F3C9-4E42-A447-43E3D94DF2C5}"/>
              </a:ext>
            </a:extLst>
          </p:cNvPr>
          <p:cNvSpPr txBox="1"/>
          <p:nvPr/>
        </p:nvSpPr>
        <p:spPr>
          <a:xfrm>
            <a:off x="3424086" y="6413302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7" name="Table 12">
            <a:extLst>
              <a:ext uri="{FF2B5EF4-FFF2-40B4-BE49-F238E27FC236}">
                <a16:creationId xmlns:a16="http://schemas.microsoft.com/office/drawing/2014/main" id="{839E3231-C666-4A58-A958-418596ED0585}"/>
              </a:ext>
            </a:extLst>
          </p:cNvPr>
          <p:cNvGraphicFramePr>
            <a:graphicFrameLocks noGrp="1"/>
          </p:cNvGraphicFramePr>
          <p:nvPr/>
        </p:nvGraphicFramePr>
        <p:xfrm>
          <a:off x="464820" y="1541978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25" name="TextBox 24">
            <a:extLst>
              <a:ext uri="{FF2B5EF4-FFF2-40B4-BE49-F238E27FC236}">
                <a16:creationId xmlns:a16="http://schemas.microsoft.com/office/drawing/2014/main" id="{6296740D-096F-4D85-B32B-6C22EFEBDDD7}"/>
              </a:ext>
            </a:extLst>
          </p:cNvPr>
          <p:cNvSpPr txBox="1"/>
          <p:nvPr/>
        </p:nvSpPr>
        <p:spPr>
          <a:xfrm>
            <a:off x="464820" y="999589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C137C25-2FA9-4BE7-9BBF-1453FA4F6105}"/>
              </a:ext>
            </a:extLst>
          </p:cNvPr>
          <p:cNvSpPr txBox="1"/>
          <p:nvPr/>
        </p:nvSpPr>
        <p:spPr>
          <a:xfrm>
            <a:off x="3431706" y="999589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7856745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2D759410-62D0-4BFF-9F11-C436B7B2DD60}"/>
              </a:ext>
            </a:extLst>
          </p:cNvPr>
          <p:cNvSpPr txBox="1"/>
          <p:nvPr/>
        </p:nvSpPr>
        <p:spPr>
          <a:xfrm>
            <a:off x="1049655" y="457200"/>
            <a:ext cx="3387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Harrington" panose="04040505050A02020702" pitchFamily="82" charset="0"/>
              </a:rPr>
              <a:t>Good Day Starts With Gratitude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7" name="Table 12">
            <a:extLst>
              <a:ext uri="{FF2B5EF4-FFF2-40B4-BE49-F238E27FC236}">
                <a16:creationId xmlns:a16="http://schemas.microsoft.com/office/drawing/2014/main" id="{839E3231-C666-4A58-A958-418596ED0585}"/>
              </a:ext>
            </a:extLst>
          </p:cNvPr>
          <p:cNvGraphicFramePr>
            <a:graphicFrameLocks noGrp="1"/>
          </p:cNvGraphicFramePr>
          <p:nvPr/>
        </p:nvGraphicFramePr>
        <p:xfrm>
          <a:off x="464820" y="1541978"/>
          <a:ext cx="4572000" cy="26098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1076209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12278218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6732798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32496068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3215158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96315028"/>
                  </a:ext>
                </a:extLst>
              </a:tr>
            </a:tbl>
          </a:graphicData>
        </a:graphic>
      </p:graphicFrame>
      <p:sp>
        <p:nvSpPr>
          <p:cNvPr id="25" name="TextBox 24">
            <a:extLst>
              <a:ext uri="{FF2B5EF4-FFF2-40B4-BE49-F238E27FC236}">
                <a16:creationId xmlns:a16="http://schemas.microsoft.com/office/drawing/2014/main" id="{6296740D-096F-4D85-B32B-6C22EFEBDDD7}"/>
              </a:ext>
            </a:extLst>
          </p:cNvPr>
          <p:cNvSpPr txBox="1"/>
          <p:nvPr/>
        </p:nvSpPr>
        <p:spPr>
          <a:xfrm>
            <a:off x="1353006" y="1174015"/>
            <a:ext cx="26057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Thoughts For The Week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B59ECC3-5F87-49F0-B325-CDB35C325F5B}"/>
              </a:ext>
            </a:extLst>
          </p:cNvPr>
          <p:cNvSpPr/>
          <p:nvPr/>
        </p:nvSpPr>
        <p:spPr>
          <a:xfrm>
            <a:off x="464820" y="4206240"/>
            <a:ext cx="4572000" cy="36195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8F99A3E-E8EC-46AB-B914-903229FE2A6C}"/>
              </a:ext>
            </a:extLst>
          </p:cNvPr>
          <p:cNvSpPr txBox="1"/>
          <p:nvPr/>
        </p:nvSpPr>
        <p:spPr>
          <a:xfrm>
            <a:off x="449580" y="4206240"/>
            <a:ext cx="8153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Notes:</a:t>
            </a:r>
            <a:endParaRPr lang="en-GB" dirty="0">
              <a:latin typeface="Harrington" panose="04040505050A020207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412196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F19A1621-B4A9-4A2C-A4E5-ACC2900F640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105" t="11829" r="2105" b="-348"/>
          <a:stretch/>
        </p:blipFill>
        <p:spPr>
          <a:xfrm>
            <a:off x="1549565" y="826532"/>
            <a:ext cx="2387269" cy="1668780"/>
          </a:xfrm>
          <a:prstGeom prst="rect">
            <a:avLst/>
          </a:prstGeom>
          <a:solidFill>
            <a:schemeClr val="bg1">
              <a:alpha val="0"/>
            </a:schemeClr>
          </a:solidFill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2D759410-62D0-4BFF-9F11-C436B7B2DD60}"/>
              </a:ext>
            </a:extLst>
          </p:cNvPr>
          <p:cNvSpPr txBox="1"/>
          <p:nvPr/>
        </p:nvSpPr>
        <p:spPr>
          <a:xfrm>
            <a:off x="1049655" y="457200"/>
            <a:ext cx="3387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Harrington" panose="04040505050A02020702" pitchFamily="82" charset="0"/>
              </a:rPr>
              <a:t>Good Day Starts With Gratitude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2" name="Table 12">
            <a:extLst>
              <a:ext uri="{FF2B5EF4-FFF2-40B4-BE49-F238E27FC236}">
                <a16:creationId xmlns:a16="http://schemas.microsoft.com/office/drawing/2014/main" id="{9D0115E1-891E-4671-8622-79EE5EA19BE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3255526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16" name="TextBox 15">
            <a:extLst>
              <a:ext uri="{FF2B5EF4-FFF2-40B4-BE49-F238E27FC236}">
                <a16:creationId xmlns:a16="http://schemas.microsoft.com/office/drawing/2014/main" id="{AD23EB73-1BBD-4B16-882C-52AEDDDBD62E}"/>
              </a:ext>
            </a:extLst>
          </p:cNvPr>
          <p:cNvSpPr txBox="1"/>
          <p:nvPr/>
        </p:nvSpPr>
        <p:spPr>
          <a:xfrm>
            <a:off x="457200" y="2713137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F282EE2-B3C0-472F-B546-9BD5318E3010}"/>
              </a:ext>
            </a:extLst>
          </p:cNvPr>
          <p:cNvSpPr txBox="1"/>
          <p:nvPr/>
        </p:nvSpPr>
        <p:spPr>
          <a:xfrm>
            <a:off x="3424086" y="2713137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9" name="Table 12">
            <a:extLst>
              <a:ext uri="{FF2B5EF4-FFF2-40B4-BE49-F238E27FC236}">
                <a16:creationId xmlns:a16="http://schemas.microsoft.com/office/drawing/2014/main" id="{6DAC85E2-B2D1-4A71-BC16-6C510396896F}"/>
              </a:ext>
            </a:extLst>
          </p:cNvPr>
          <p:cNvGraphicFramePr>
            <a:graphicFrameLocks noGrp="1"/>
          </p:cNvGraphicFramePr>
          <p:nvPr/>
        </p:nvGraphicFramePr>
        <p:xfrm>
          <a:off x="464820" y="5107068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20" name="TextBox 19">
            <a:extLst>
              <a:ext uri="{FF2B5EF4-FFF2-40B4-BE49-F238E27FC236}">
                <a16:creationId xmlns:a16="http://schemas.microsoft.com/office/drawing/2014/main" id="{48DED448-E99A-4DA0-8440-5418328B1690}"/>
              </a:ext>
            </a:extLst>
          </p:cNvPr>
          <p:cNvSpPr txBox="1"/>
          <p:nvPr/>
        </p:nvSpPr>
        <p:spPr>
          <a:xfrm>
            <a:off x="464820" y="4564679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F453949-EEE4-43C8-BBFE-E9687664E047}"/>
              </a:ext>
            </a:extLst>
          </p:cNvPr>
          <p:cNvSpPr txBox="1"/>
          <p:nvPr/>
        </p:nvSpPr>
        <p:spPr>
          <a:xfrm>
            <a:off x="3431706" y="4564679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22" name="Table 12">
            <a:extLst>
              <a:ext uri="{FF2B5EF4-FFF2-40B4-BE49-F238E27FC236}">
                <a16:creationId xmlns:a16="http://schemas.microsoft.com/office/drawing/2014/main" id="{9DB75E0A-245F-4836-B7E0-B68AB391A9B7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6955691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23" name="TextBox 22">
            <a:extLst>
              <a:ext uri="{FF2B5EF4-FFF2-40B4-BE49-F238E27FC236}">
                <a16:creationId xmlns:a16="http://schemas.microsoft.com/office/drawing/2014/main" id="{EEB0F390-A11A-43C4-92F3-AF5905F720BC}"/>
              </a:ext>
            </a:extLst>
          </p:cNvPr>
          <p:cNvSpPr txBox="1"/>
          <p:nvPr/>
        </p:nvSpPr>
        <p:spPr>
          <a:xfrm>
            <a:off x="457200" y="6413302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52D90A0-F3C9-4E42-A447-43E3D94DF2C5}"/>
              </a:ext>
            </a:extLst>
          </p:cNvPr>
          <p:cNvSpPr txBox="1"/>
          <p:nvPr/>
        </p:nvSpPr>
        <p:spPr>
          <a:xfrm>
            <a:off x="3424086" y="6413302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4685269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2D759410-62D0-4BFF-9F11-C436B7B2DD60}"/>
              </a:ext>
            </a:extLst>
          </p:cNvPr>
          <p:cNvSpPr txBox="1"/>
          <p:nvPr/>
        </p:nvSpPr>
        <p:spPr>
          <a:xfrm>
            <a:off x="1049655" y="457200"/>
            <a:ext cx="3387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Harrington" panose="04040505050A02020702" pitchFamily="82" charset="0"/>
              </a:rPr>
              <a:t>Good Day Starts With Gratitude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2" name="Table 12">
            <a:extLst>
              <a:ext uri="{FF2B5EF4-FFF2-40B4-BE49-F238E27FC236}">
                <a16:creationId xmlns:a16="http://schemas.microsoft.com/office/drawing/2014/main" id="{9D0115E1-891E-4671-8622-79EE5EA19BE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3255526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16" name="TextBox 15">
            <a:extLst>
              <a:ext uri="{FF2B5EF4-FFF2-40B4-BE49-F238E27FC236}">
                <a16:creationId xmlns:a16="http://schemas.microsoft.com/office/drawing/2014/main" id="{AD23EB73-1BBD-4B16-882C-52AEDDDBD62E}"/>
              </a:ext>
            </a:extLst>
          </p:cNvPr>
          <p:cNvSpPr txBox="1"/>
          <p:nvPr/>
        </p:nvSpPr>
        <p:spPr>
          <a:xfrm>
            <a:off x="457200" y="2713137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F282EE2-B3C0-472F-B546-9BD5318E3010}"/>
              </a:ext>
            </a:extLst>
          </p:cNvPr>
          <p:cNvSpPr txBox="1"/>
          <p:nvPr/>
        </p:nvSpPr>
        <p:spPr>
          <a:xfrm>
            <a:off x="3424086" y="2713137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9" name="Table 12">
            <a:extLst>
              <a:ext uri="{FF2B5EF4-FFF2-40B4-BE49-F238E27FC236}">
                <a16:creationId xmlns:a16="http://schemas.microsoft.com/office/drawing/2014/main" id="{6DAC85E2-B2D1-4A71-BC16-6C510396896F}"/>
              </a:ext>
            </a:extLst>
          </p:cNvPr>
          <p:cNvGraphicFramePr>
            <a:graphicFrameLocks noGrp="1"/>
          </p:cNvGraphicFramePr>
          <p:nvPr/>
        </p:nvGraphicFramePr>
        <p:xfrm>
          <a:off x="464820" y="5107068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20" name="TextBox 19">
            <a:extLst>
              <a:ext uri="{FF2B5EF4-FFF2-40B4-BE49-F238E27FC236}">
                <a16:creationId xmlns:a16="http://schemas.microsoft.com/office/drawing/2014/main" id="{48DED448-E99A-4DA0-8440-5418328B1690}"/>
              </a:ext>
            </a:extLst>
          </p:cNvPr>
          <p:cNvSpPr txBox="1"/>
          <p:nvPr/>
        </p:nvSpPr>
        <p:spPr>
          <a:xfrm>
            <a:off x="464820" y="4564679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F453949-EEE4-43C8-BBFE-E9687664E047}"/>
              </a:ext>
            </a:extLst>
          </p:cNvPr>
          <p:cNvSpPr txBox="1"/>
          <p:nvPr/>
        </p:nvSpPr>
        <p:spPr>
          <a:xfrm>
            <a:off x="3431706" y="4564679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22" name="Table 12">
            <a:extLst>
              <a:ext uri="{FF2B5EF4-FFF2-40B4-BE49-F238E27FC236}">
                <a16:creationId xmlns:a16="http://schemas.microsoft.com/office/drawing/2014/main" id="{9DB75E0A-245F-4836-B7E0-B68AB391A9B7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6955691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23" name="TextBox 22">
            <a:extLst>
              <a:ext uri="{FF2B5EF4-FFF2-40B4-BE49-F238E27FC236}">
                <a16:creationId xmlns:a16="http://schemas.microsoft.com/office/drawing/2014/main" id="{EEB0F390-A11A-43C4-92F3-AF5905F720BC}"/>
              </a:ext>
            </a:extLst>
          </p:cNvPr>
          <p:cNvSpPr txBox="1"/>
          <p:nvPr/>
        </p:nvSpPr>
        <p:spPr>
          <a:xfrm>
            <a:off x="457200" y="6413302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52D90A0-F3C9-4E42-A447-43E3D94DF2C5}"/>
              </a:ext>
            </a:extLst>
          </p:cNvPr>
          <p:cNvSpPr txBox="1"/>
          <p:nvPr/>
        </p:nvSpPr>
        <p:spPr>
          <a:xfrm>
            <a:off x="3424086" y="6413302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7" name="Table 12">
            <a:extLst>
              <a:ext uri="{FF2B5EF4-FFF2-40B4-BE49-F238E27FC236}">
                <a16:creationId xmlns:a16="http://schemas.microsoft.com/office/drawing/2014/main" id="{839E3231-C666-4A58-A958-418596ED0585}"/>
              </a:ext>
            </a:extLst>
          </p:cNvPr>
          <p:cNvGraphicFramePr>
            <a:graphicFrameLocks noGrp="1"/>
          </p:cNvGraphicFramePr>
          <p:nvPr/>
        </p:nvGraphicFramePr>
        <p:xfrm>
          <a:off x="464820" y="1541978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25" name="TextBox 24">
            <a:extLst>
              <a:ext uri="{FF2B5EF4-FFF2-40B4-BE49-F238E27FC236}">
                <a16:creationId xmlns:a16="http://schemas.microsoft.com/office/drawing/2014/main" id="{6296740D-096F-4D85-B32B-6C22EFEBDDD7}"/>
              </a:ext>
            </a:extLst>
          </p:cNvPr>
          <p:cNvSpPr txBox="1"/>
          <p:nvPr/>
        </p:nvSpPr>
        <p:spPr>
          <a:xfrm>
            <a:off x="464820" y="999589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C137C25-2FA9-4BE7-9BBF-1453FA4F6105}"/>
              </a:ext>
            </a:extLst>
          </p:cNvPr>
          <p:cNvSpPr txBox="1"/>
          <p:nvPr/>
        </p:nvSpPr>
        <p:spPr>
          <a:xfrm>
            <a:off x="3431706" y="999589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6901364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2D759410-62D0-4BFF-9F11-C436B7B2DD60}"/>
              </a:ext>
            </a:extLst>
          </p:cNvPr>
          <p:cNvSpPr txBox="1"/>
          <p:nvPr/>
        </p:nvSpPr>
        <p:spPr>
          <a:xfrm>
            <a:off x="1049655" y="457200"/>
            <a:ext cx="3387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Harrington" panose="04040505050A02020702" pitchFamily="82" charset="0"/>
              </a:rPr>
              <a:t>Good Day Starts With Gratitude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7" name="Table 12">
            <a:extLst>
              <a:ext uri="{FF2B5EF4-FFF2-40B4-BE49-F238E27FC236}">
                <a16:creationId xmlns:a16="http://schemas.microsoft.com/office/drawing/2014/main" id="{839E3231-C666-4A58-A958-418596ED0585}"/>
              </a:ext>
            </a:extLst>
          </p:cNvPr>
          <p:cNvGraphicFramePr>
            <a:graphicFrameLocks noGrp="1"/>
          </p:cNvGraphicFramePr>
          <p:nvPr/>
        </p:nvGraphicFramePr>
        <p:xfrm>
          <a:off x="464820" y="1541978"/>
          <a:ext cx="4572000" cy="26098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1076209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12278218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6732798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32496068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3215158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96315028"/>
                  </a:ext>
                </a:extLst>
              </a:tr>
            </a:tbl>
          </a:graphicData>
        </a:graphic>
      </p:graphicFrame>
      <p:sp>
        <p:nvSpPr>
          <p:cNvPr id="25" name="TextBox 24">
            <a:extLst>
              <a:ext uri="{FF2B5EF4-FFF2-40B4-BE49-F238E27FC236}">
                <a16:creationId xmlns:a16="http://schemas.microsoft.com/office/drawing/2014/main" id="{6296740D-096F-4D85-B32B-6C22EFEBDDD7}"/>
              </a:ext>
            </a:extLst>
          </p:cNvPr>
          <p:cNvSpPr txBox="1"/>
          <p:nvPr/>
        </p:nvSpPr>
        <p:spPr>
          <a:xfrm>
            <a:off x="1353006" y="1174015"/>
            <a:ext cx="26057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Thoughts For The Week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B59ECC3-5F87-49F0-B325-CDB35C325F5B}"/>
              </a:ext>
            </a:extLst>
          </p:cNvPr>
          <p:cNvSpPr/>
          <p:nvPr/>
        </p:nvSpPr>
        <p:spPr>
          <a:xfrm>
            <a:off x="464820" y="4206240"/>
            <a:ext cx="4572000" cy="36195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8F99A3E-E8EC-46AB-B914-903229FE2A6C}"/>
              </a:ext>
            </a:extLst>
          </p:cNvPr>
          <p:cNvSpPr txBox="1"/>
          <p:nvPr/>
        </p:nvSpPr>
        <p:spPr>
          <a:xfrm>
            <a:off x="449580" y="4206240"/>
            <a:ext cx="8153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Notes:</a:t>
            </a:r>
            <a:endParaRPr lang="en-GB" dirty="0">
              <a:latin typeface="Harrington" panose="04040505050A020207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6545859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F19A1621-B4A9-4A2C-A4E5-ACC2900F640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105" t="11829" r="2105" b="-348"/>
          <a:stretch/>
        </p:blipFill>
        <p:spPr>
          <a:xfrm>
            <a:off x="1549565" y="826532"/>
            <a:ext cx="2387269" cy="1668780"/>
          </a:xfrm>
          <a:prstGeom prst="rect">
            <a:avLst/>
          </a:prstGeom>
          <a:solidFill>
            <a:schemeClr val="bg1">
              <a:alpha val="0"/>
            </a:schemeClr>
          </a:solidFill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2D759410-62D0-4BFF-9F11-C436B7B2DD60}"/>
              </a:ext>
            </a:extLst>
          </p:cNvPr>
          <p:cNvSpPr txBox="1"/>
          <p:nvPr/>
        </p:nvSpPr>
        <p:spPr>
          <a:xfrm>
            <a:off x="1049655" y="457200"/>
            <a:ext cx="3387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Harrington" panose="04040505050A02020702" pitchFamily="82" charset="0"/>
              </a:rPr>
              <a:t>Good Day Starts With Gratitude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2" name="Table 12">
            <a:extLst>
              <a:ext uri="{FF2B5EF4-FFF2-40B4-BE49-F238E27FC236}">
                <a16:creationId xmlns:a16="http://schemas.microsoft.com/office/drawing/2014/main" id="{9D0115E1-891E-4671-8622-79EE5EA19BE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3255526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16" name="TextBox 15">
            <a:extLst>
              <a:ext uri="{FF2B5EF4-FFF2-40B4-BE49-F238E27FC236}">
                <a16:creationId xmlns:a16="http://schemas.microsoft.com/office/drawing/2014/main" id="{AD23EB73-1BBD-4B16-882C-52AEDDDBD62E}"/>
              </a:ext>
            </a:extLst>
          </p:cNvPr>
          <p:cNvSpPr txBox="1"/>
          <p:nvPr/>
        </p:nvSpPr>
        <p:spPr>
          <a:xfrm>
            <a:off x="457200" y="2713137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F282EE2-B3C0-472F-B546-9BD5318E3010}"/>
              </a:ext>
            </a:extLst>
          </p:cNvPr>
          <p:cNvSpPr txBox="1"/>
          <p:nvPr/>
        </p:nvSpPr>
        <p:spPr>
          <a:xfrm>
            <a:off x="3424086" y="2713137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9" name="Table 12">
            <a:extLst>
              <a:ext uri="{FF2B5EF4-FFF2-40B4-BE49-F238E27FC236}">
                <a16:creationId xmlns:a16="http://schemas.microsoft.com/office/drawing/2014/main" id="{6DAC85E2-B2D1-4A71-BC16-6C510396896F}"/>
              </a:ext>
            </a:extLst>
          </p:cNvPr>
          <p:cNvGraphicFramePr>
            <a:graphicFrameLocks noGrp="1"/>
          </p:cNvGraphicFramePr>
          <p:nvPr/>
        </p:nvGraphicFramePr>
        <p:xfrm>
          <a:off x="464820" y="5107068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20" name="TextBox 19">
            <a:extLst>
              <a:ext uri="{FF2B5EF4-FFF2-40B4-BE49-F238E27FC236}">
                <a16:creationId xmlns:a16="http://schemas.microsoft.com/office/drawing/2014/main" id="{48DED448-E99A-4DA0-8440-5418328B1690}"/>
              </a:ext>
            </a:extLst>
          </p:cNvPr>
          <p:cNvSpPr txBox="1"/>
          <p:nvPr/>
        </p:nvSpPr>
        <p:spPr>
          <a:xfrm>
            <a:off x="464820" y="4564679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F453949-EEE4-43C8-BBFE-E9687664E047}"/>
              </a:ext>
            </a:extLst>
          </p:cNvPr>
          <p:cNvSpPr txBox="1"/>
          <p:nvPr/>
        </p:nvSpPr>
        <p:spPr>
          <a:xfrm>
            <a:off x="3431706" y="4564679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22" name="Table 12">
            <a:extLst>
              <a:ext uri="{FF2B5EF4-FFF2-40B4-BE49-F238E27FC236}">
                <a16:creationId xmlns:a16="http://schemas.microsoft.com/office/drawing/2014/main" id="{9DB75E0A-245F-4836-B7E0-B68AB391A9B7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6955691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23" name="TextBox 22">
            <a:extLst>
              <a:ext uri="{FF2B5EF4-FFF2-40B4-BE49-F238E27FC236}">
                <a16:creationId xmlns:a16="http://schemas.microsoft.com/office/drawing/2014/main" id="{EEB0F390-A11A-43C4-92F3-AF5905F720BC}"/>
              </a:ext>
            </a:extLst>
          </p:cNvPr>
          <p:cNvSpPr txBox="1"/>
          <p:nvPr/>
        </p:nvSpPr>
        <p:spPr>
          <a:xfrm>
            <a:off x="457200" y="6413302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52D90A0-F3C9-4E42-A447-43E3D94DF2C5}"/>
              </a:ext>
            </a:extLst>
          </p:cNvPr>
          <p:cNvSpPr txBox="1"/>
          <p:nvPr/>
        </p:nvSpPr>
        <p:spPr>
          <a:xfrm>
            <a:off x="3424086" y="6413302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75335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2D759410-62D0-4BFF-9F11-C436B7B2DD60}"/>
              </a:ext>
            </a:extLst>
          </p:cNvPr>
          <p:cNvSpPr txBox="1"/>
          <p:nvPr/>
        </p:nvSpPr>
        <p:spPr>
          <a:xfrm>
            <a:off x="1049655" y="457200"/>
            <a:ext cx="3387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Harrington" panose="04040505050A02020702" pitchFamily="82" charset="0"/>
              </a:rPr>
              <a:t>Good Day Starts With Gratitude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2" name="Table 12">
            <a:extLst>
              <a:ext uri="{FF2B5EF4-FFF2-40B4-BE49-F238E27FC236}">
                <a16:creationId xmlns:a16="http://schemas.microsoft.com/office/drawing/2014/main" id="{9D0115E1-891E-4671-8622-79EE5EA19BE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3255526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16" name="TextBox 15">
            <a:extLst>
              <a:ext uri="{FF2B5EF4-FFF2-40B4-BE49-F238E27FC236}">
                <a16:creationId xmlns:a16="http://schemas.microsoft.com/office/drawing/2014/main" id="{AD23EB73-1BBD-4B16-882C-52AEDDDBD62E}"/>
              </a:ext>
            </a:extLst>
          </p:cNvPr>
          <p:cNvSpPr txBox="1"/>
          <p:nvPr/>
        </p:nvSpPr>
        <p:spPr>
          <a:xfrm>
            <a:off x="457200" y="2713137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F282EE2-B3C0-472F-B546-9BD5318E3010}"/>
              </a:ext>
            </a:extLst>
          </p:cNvPr>
          <p:cNvSpPr txBox="1"/>
          <p:nvPr/>
        </p:nvSpPr>
        <p:spPr>
          <a:xfrm>
            <a:off x="3424086" y="2713137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9" name="Table 12">
            <a:extLst>
              <a:ext uri="{FF2B5EF4-FFF2-40B4-BE49-F238E27FC236}">
                <a16:creationId xmlns:a16="http://schemas.microsoft.com/office/drawing/2014/main" id="{6DAC85E2-B2D1-4A71-BC16-6C510396896F}"/>
              </a:ext>
            </a:extLst>
          </p:cNvPr>
          <p:cNvGraphicFramePr>
            <a:graphicFrameLocks noGrp="1"/>
          </p:cNvGraphicFramePr>
          <p:nvPr/>
        </p:nvGraphicFramePr>
        <p:xfrm>
          <a:off x="464820" y="5107068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20" name="TextBox 19">
            <a:extLst>
              <a:ext uri="{FF2B5EF4-FFF2-40B4-BE49-F238E27FC236}">
                <a16:creationId xmlns:a16="http://schemas.microsoft.com/office/drawing/2014/main" id="{48DED448-E99A-4DA0-8440-5418328B1690}"/>
              </a:ext>
            </a:extLst>
          </p:cNvPr>
          <p:cNvSpPr txBox="1"/>
          <p:nvPr/>
        </p:nvSpPr>
        <p:spPr>
          <a:xfrm>
            <a:off x="464820" y="4564679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F453949-EEE4-43C8-BBFE-E9687664E047}"/>
              </a:ext>
            </a:extLst>
          </p:cNvPr>
          <p:cNvSpPr txBox="1"/>
          <p:nvPr/>
        </p:nvSpPr>
        <p:spPr>
          <a:xfrm>
            <a:off x="3431706" y="4564679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22" name="Table 12">
            <a:extLst>
              <a:ext uri="{FF2B5EF4-FFF2-40B4-BE49-F238E27FC236}">
                <a16:creationId xmlns:a16="http://schemas.microsoft.com/office/drawing/2014/main" id="{9DB75E0A-245F-4836-B7E0-B68AB391A9B7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6955691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23" name="TextBox 22">
            <a:extLst>
              <a:ext uri="{FF2B5EF4-FFF2-40B4-BE49-F238E27FC236}">
                <a16:creationId xmlns:a16="http://schemas.microsoft.com/office/drawing/2014/main" id="{EEB0F390-A11A-43C4-92F3-AF5905F720BC}"/>
              </a:ext>
            </a:extLst>
          </p:cNvPr>
          <p:cNvSpPr txBox="1"/>
          <p:nvPr/>
        </p:nvSpPr>
        <p:spPr>
          <a:xfrm>
            <a:off x="457200" y="6413302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52D90A0-F3C9-4E42-A447-43E3D94DF2C5}"/>
              </a:ext>
            </a:extLst>
          </p:cNvPr>
          <p:cNvSpPr txBox="1"/>
          <p:nvPr/>
        </p:nvSpPr>
        <p:spPr>
          <a:xfrm>
            <a:off x="3424086" y="6413302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7" name="Table 12">
            <a:extLst>
              <a:ext uri="{FF2B5EF4-FFF2-40B4-BE49-F238E27FC236}">
                <a16:creationId xmlns:a16="http://schemas.microsoft.com/office/drawing/2014/main" id="{839E3231-C666-4A58-A958-418596ED0585}"/>
              </a:ext>
            </a:extLst>
          </p:cNvPr>
          <p:cNvGraphicFramePr>
            <a:graphicFrameLocks noGrp="1"/>
          </p:cNvGraphicFramePr>
          <p:nvPr/>
        </p:nvGraphicFramePr>
        <p:xfrm>
          <a:off x="464820" y="1541978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25" name="TextBox 24">
            <a:extLst>
              <a:ext uri="{FF2B5EF4-FFF2-40B4-BE49-F238E27FC236}">
                <a16:creationId xmlns:a16="http://schemas.microsoft.com/office/drawing/2014/main" id="{6296740D-096F-4D85-B32B-6C22EFEBDDD7}"/>
              </a:ext>
            </a:extLst>
          </p:cNvPr>
          <p:cNvSpPr txBox="1"/>
          <p:nvPr/>
        </p:nvSpPr>
        <p:spPr>
          <a:xfrm>
            <a:off x="464820" y="999589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C137C25-2FA9-4BE7-9BBF-1453FA4F6105}"/>
              </a:ext>
            </a:extLst>
          </p:cNvPr>
          <p:cNvSpPr txBox="1"/>
          <p:nvPr/>
        </p:nvSpPr>
        <p:spPr>
          <a:xfrm>
            <a:off x="3431706" y="999589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0378923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2D759410-62D0-4BFF-9F11-C436B7B2DD60}"/>
              </a:ext>
            </a:extLst>
          </p:cNvPr>
          <p:cNvSpPr txBox="1"/>
          <p:nvPr/>
        </p:nvSpPr>
        <p:spPr>
          <a:xfrm>
            <a:off x="1049655" y="457200"/>
            <a:ext cx="3387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Harrington" panose="04040505050A02020702" pitchFamily="82" charset="0"/>
              </a:rPr>
              <a:t>Good Day Starts With Gratitude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2" name="Table 12">
            <a:extLst>
              <a:ext uri="{FF2B5EF4-FFF2-40B4-BE49-F238E27FC236}">
                <a16:creationId xmlns:a16="http://schemas.microsoft.com/office/drawing/2014/main" id="{9D0115E1-891E-4671-8622-79EE5EA19BE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3255526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16" name="TextBox 15">
            <a:extLst>
              <a:ext uri="{FF2B5EF4-FFF2-40B4-BE49-F238E27FC236}">
                <a16:creationId xmlns:a16="http://schemas.microsoft.com/office/drawing/2014/main" id="{AD23EB73-1BBD-4B16-882C-52AEDDDBD62E}"/>
              </a:ext>
            </a:extLst>
          </p:cNvPr>
          <p:cNvSpPr txBox="1"/>
          <p:nvPr/>
        </p:nvSpPr>
        <p:spPr>
          <a:xfrm>
            <a:off x="457200" y="2713137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F282EE2-B3C0-472F-B546-9BD5318E3010}"/>
              </a:ext>
            </a:extLst>
          </p:cNvPr>
          <p:cNvSpPr txBox="1"/>
          <p:nvPr/>
        </p:nvSpPr>
        <p:spPr>
          <a:xfrm>
            <a:off x="3424086" y="2713137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9" name="Table 12">
            <a:extLst>
              <a:ext uri="{FF2B5EF4-FFF2-40B4-BE49-F238E27FC236}">
                <a16:creationId xmlns:a16="http://schemas.microsoft.com/office/drawing/2014/main" id="{6DAC85E2-B2D1-4A71-BC16-6C510396896F}"/>
              </a:ext>
            </a:extLst>
          </p:cNvPr>
          <p:cNvGraphicFramePr>
            <a:graphicFrameLocks noGrp="1"/>
          </p:cNvGraphicFramePr>
          <p:nvPr/>
        </p:nvGraphicFramePr>
        <p:xfrm>
          <a:off x="464820" y="5107068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20" name="TextBox 19">
            <a:extLst>
              <a:ext uri="{FF2B5EF4-FFF2-40B4-BE49-F238E27FC236}">
                <a16:creationId xmlns:a16="http://schemas.microsoft.com/office/drawing/2014/main" id="{48DED448-E99A-4DA0-8440-5418328B1690}"/>
              </a:ext>
            </a:extLst>
          </p:cNvPr>
          <p:cNvSpPr txBox="1"/>
          <p:nvPr/>
        </p:nvSpPr>
        <p:spPr>
          <a:xfrm>
            <a:off x="464820" y="4564679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F453949-EEE4-43C8-BBFE-E9687664E047}"/>
              </a:ext>
            </a:extLst>
          </p:cNvPr>
          <p:cNvSpPr txBox="1"/>
          <p:nvPr/>
        </p:nvSpPr>
        <p:spPr>
          <a:xfrm>
            <a:off x="3431706" y="4564679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22" name="Table 12">
            <a:extLst>
              <a:ext uri="{FF2B5EF4-FFF2-40B4-BE49-F238E27FC236}">
                <a16:creationId xmlns:a16="http://schemas.microsoft.com/office/drawing/2014/main" id="{9DB75E0A-245F-4836-B7E0-B68AB391A9B7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6955691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23" name="TextBox 22">
            <a:extLst>
              <a:ext uri="{FF2B5EF4-FFF2-40B4-BE49-F238E27FC236}">
                <a16:creationId xmlns:a16="http://schemas.microsoft.com/office/drawing/2014/main" id="{EEB0F390-A11A-43C4-92F3-AF5905F720BC}"/>
              </a:ext>
            </a:extLst>
          </p:cNvPr>
          <p:cNvSpPr txBox="1"/>
          <p:nvPr/>
        </p:nvSpPr>
        <p:spPr>
          <a:xfrm>
            <a:off x="457200" y="6413302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52D90A0-F3C9-4E42-A447-43E3D94DF2C5}"/>
              </a:ext>
            </a:extLst>
          </p:cNvPr>
          <p:cNvSpPr txBox="1"/>
          <p:nvPr/>
        </p:nvSpPr>
        <p:spPr>
          <a:xfrm>
            <a:off x="3424086" y="6413302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7" name="Table 12">
            <a:extLst>
              <a:ext uri="{FF2B5EF4-FFF2-40B4-BE49-F238E27FC236}">
                <a16:creationId xmlns:a16="http://schemas.microsoft.com/office/drawing/2014/main" id="{839E3231-C666-4A58-A958-418596ED0585}"/>
              </a:ext>
            </a:extLst>
          </p:cNvPr>
          <p:cNvGraphicFramePr>
            <a:graphicFrameLocks noGrp="1"/>
          </p:cNvGraphicFramePr>
          <p:nvPr/>
        </p:nvGraphicFramePr>
        <p:xfrm>
          <a:off x="464820" y="1541978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25" name="TextBox 24">
            <a:extLst>
              <a:ext uri="{FF2B5EF4-FFF2-40B4-BE49-F238E27FC236}">
                <a16:creationId xmlns:a16="http://schemas.microsoft.com/office/drawing/2014/main" id="{6296740D-096F-4D85-B32B-6C22EFEBDDD7}"/>
              </a:ext>
            </a:extLst>
          </p:cNvPr>
          <p:cNvSpPr txBox="1"/>
          <p:nvPr/>
        </p:nvSpPr>
        <p:spPr>
          <a:xfrm>
            <a:off x="464820" y="999589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C137C25-2FA9-4BE7-9BBF-1453FA4F6105}"/>
              </a:ext>
            </a:extLst>
          </p:cNvPr>
          <p:cNvSpPr txBox="1"/>
          <p:nvPr/>
        </p:nvSpPr>
        <p:spPr>
          <a:xfrm>
            <a:off x="3431706" y="999589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682253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2D759410-62D0-4BFF-9F11-C436B7B2DD60}"/>
              </a:ext>
            </a:extLst>
          </p:cNvPr>
          <p:cNvSpPr txBox="1"/>
          <p:nvPr/>
        </p:nvSpPr>
        <p:spPr>
          <a:xfrm>
            <a:off x="1049655" y="457200"/>
            <a:ext cx="3387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Harrington" panose="04040505050A02020702" pitchFamily="82" charset="0"/>
              </a:rPr>
              <a:t>Good Day Starts With Gratitude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7" name="Table 12">
            <a:extLst>
              <a:ext uri="{FF2B5EF4-FFF2-40B4-BE49-F238E27FC236}">
                <a16:creationId xmlns:a16="http://schemas.microsoft.com/office/drawing/2014/main" id="{839E3231-C666-4A58-A958-418596ED0585}"/>
              </a:ext>
            </a:extLst>
          </p:cNvPr>
          <p:cNvGraphicFramePr>
            <a:graphicFrameLocks noGrp="1"/>
          </p:cNvGraphicFramePr>
          <p:nvPr/>
        </p:nvGraphicFramePr>
        <p:xfrm>
          <a:off x="464820" y="1541978"/>
          <a:ext cx="4572000" cy="26098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1076209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12278218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6732798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32496068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3215158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96315028"/>
                  </a:ext>
                </a:extLst>
              </a:tr>
            </a:tbl>
          </a:graphicData>
        </a:graphic>
      </p:graphicFrame>
      <p:sp>
        <p:nvSpPr>
          <p:cNvPr id="25" name="TextBox 24">
            <a:extLst>
              <a:ext uri="{FF2B5EF4-FFF2-40B4-BE49-F238E27FC236}">
                <a16:creationId xmlns:a16="http://schemas.microsoft.com/office/drawing/2014/main" id="{6296740D-096F-4D85-B32B-6C22EFEBDDD7}"/>
              </a:ext>
            </a:extLst>
          </p:cNvPr>
          <p:cNvSpPr txBox="1"/>
          <p:nvPr/>
        </p:nvSpPr>
        <p:spPr>
          <a:xfrm>
            <a:off x="1353006" y="1174015"/>
            <a:ext cx="26057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Thoughts For The Week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B59ECC3-5F87-49F0-B325-CDB35C325F5B}"/>
              </a:ext>
            </a:extLst>
          </p:cNvPr>
          <p:cNvSpPr/>
          <p:nvPr/>
        </p:nvSpPr>
        <p:spPr>
          <a:xfrm>
            <a:off x="464820" y="4206240"/>
            <a:ext cx="4572000" cy="36195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8F99A3E-E8EC-46AB-B914-903229FE2A6C}"/>
              </a:ext>
            </a:extLst>
          </p:cNvPr>
          <p:cNvSpPr txBox="1"/>
          <p:nvPr/>
        </p:nvSpPr>
        <p:spPr>
          <a:xfrm>
            <a:off x="449580" y="4206240"/>
            <a:ext cx="8153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Notes:</a:t>
            </a:r>
            <a:endParaRPr lang="en-GB" dirty="0">
              <a:latin typeface="Harrington" panose="04040505050A020207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9060215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F19A1621-B4A9-4A2C-A4E5-ACC2900F640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105" t="11829" r="2105" b="-348"/>
          <a:stretch/>
        </p:blipFill>
        <p:spPr>
          <a:xfrm>
            <a:off x="1549565" y="826532"/>
            <a:ext cx="2387269" cy="1668780"/>
          </a:xfrm>
          <a:prstGeom prst="rect">
            <a:avLst/>
          </a:prstGeom>
          <a:solidFill>
            <a:schemeClr val="bg1">
              <a:alpha val="0"/>
            </a:schemeClr>
          </a:solidFill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2D759410-62D0-4BFF-9F11-C436B7B2DD60}"/>
              </a:ext>
            </a:extLst>
          </p:cNvPr>
          <p:cNvSpPr txBox="1"/>
          <p:nvPr/>
        </p:nvSpPr>
        <p:spPr>
          <a:xfrm>
            <a:off x="1049655" y="457200"/>
            <a:ext cx="3387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Harrington" panose="04040505050A02020702" pitchFamily="82" charset="0"/>
              </a:rPr>
              <a:t>Good Day Starts With Gratitude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2" name="Table 12">
            <a:extLst>
              <a:ext uri="{FF2B5EF4-FFF2-40B4-BE49-F238E27FC236}">
                <a16:creationId xmlns:a16="http://schemas.microsoft.com/office/drawing/2014/main" id="{9D0115E1-891E-4671-8622-79EE5EA19BE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3255526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16" name="TextBox 15">
            <a:extLst>
              <a:ext uri="{FF2B5EF4-FFF2-40B4-BE49-F238E27FC236}">
                <a16:creationId xmlns:a16="http://schemas.microsoft.com/office/drawing/2014/main" id="{AD23EB73-1BBD-4B16-882C-52AEDDDBD62E}"/>
              </a:ext>
            </a:extLst>
          </p:cNvPr>
          <p:cNvSpPr txBox="1"/>
          <p:nvPr/>
        </p:nvSpPr>
        <p:spPr>
          <a:xfrm>
            <a:off x="457200" y="2713137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F282EE2-B3C0-472F-B546-9BD5318E3010}"/>
              </a:ext>
            </a:extLst>
          </p:cNvPr>
          <p:cNvSpPr txBox="1"/>
          <p:nvPr/>
        </p:nvSpPr>
        <p:spPr>
          <a:xfrm>
            <a:off x="3424086" y="2713137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9" name="Table 12">
            <a:extLst>
              <a:ext uri="{FF2B5EF4-FFF2-40B4-BE49-F238E27FC236}">
                <a16:creationId xmlns:a16="http://schemas.microsoft.com/office/drawing/2014/main" id="{6DAC85E2-B2D1-4A71-BC16-6C510396896F}"/>
              </a:ext>
            </a:extLst>
          </p:cNvPr>
          <p:cNvGraphicFramePr>
            <a:graphicFrameLocks noGrp="1"/>
          </p:cNvGraphicFramePr>
          <p:nvPr/>
        </p:nvGraphicFramePr>
        <p:xfrm>
          <a:off x="464820" y="5107068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20" name="TextBox 19">
            <a:extLst>
              <a:ext uri="{FF2B5EF4-FFF2-40B4-BE49-F238E27FC236}">
                <a16:creationId xmlns:a16="http://schemas.microsoft.com/office/drawing/2014/main" id="{48DED448-E99A-4DA0-8440-5418328B1690}"/>
              </a:ext>
            </a:extLst>
          </p:cNvPr>
          <p:cNvSpPr txBox="1"/>
          <p:nvPr/>
        </p:nvSpPr>
        <p:spPr>
          <a:xfrm>
            <a:off x="464820" y="4564679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F453949-EEE4-43C8-BBFE-E9687664E047}"/>
              </a:ext>
            </a:extLst>
          </p:cNvPr>
          <p:cNvSpPr txBox="1"/>
          <p:nvPr/>
        </p:nvSpPr>
        <p:spPr>
          <a:xfrm>
            <a:off x="3431706" y="4564679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22" name="Table 12">
            <a:extLst>
              <a:ext uri="{FF2B5EF4-FFF2-40B4-BE49-F238E27FC236}">
                <a16:creationId xmlns:a16="http://schemas.microsoft.com/office/drawing/2014/main" id="{9DB75E0A-245F-4836-B7E0-B68AB391A9B7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6955691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23" name="TextBox 22">
            <a:extLst>
              <a:ext uri="{FF2B5EF4-FFF2-40B4-BE49-F238E27FC236}">
                <a16:creationId xmlns:a16="http://schemas.microsoft.com/office/drawing/2014/main" id="{EEB0F390-A11A-43C4-92F3-AF5905F720BC}"/>
              </a:ext>
            </a:extLst>
          </p:cNvPr>
          <p:cNvSpPr txBox="1"/>
          <p:nvPr/>
        </p:nvSpPr>
        <p:spPr>
          <a:xfrm>
            <a:off x="457200" y="6413302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52D90A0-F3C9-4E42-A447-43E3D94DF2C5}"/>
              </a:ext>
            </a:extLst>
          </p:cNvPr>
          <p:cNvSpPr txBox="1"/>
          <p:nvPr/>
        </p:nvSpPr>
        <p:spPr>
          <a:xfrm>
            <a:off x="3424086" y="6413302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4964165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2D759410-62D0-4BFF-9F11-C436B7B2DD60}"/>
              </a:ext>
            </a:extLst>
          </p:cNvPr>
          <p:cNvSpPr txBox="1"/>
          <p:nvPr/>
        </p:nvSpPr>
        <p:spPr>
          <a:xfrm>
            <a:off x="1049655" y="457200"/>
            <a:ext cx="3387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Harrington" panose="04040505050A02020702" pitchFamily="82" charset="0"/>
              </a:rPr>
              <a:t>Good Day Starts With Gratitude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2" name="Table 12">
            <a:extLst>
              <a:ext uri="{FF2B5EF4-FFF2-40B4-BE49-F238E27FC236}">
                <a16:creationId xmlns:a16="http://schemas.microsoft.com/office/drawing/2014/main" id="{9D0115E1-891E-4671-8622-79EE5EA19BE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3255526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16" name="TextBox 15">
            <a:extLst>
              <a:ext uri="{FF2B5EF4-FFF2-40B4-BE49-F238E27FC236}">
                <a16:creationId xmlns:a16="http://schemas.microsoft.com/office/drawing/2014/main" id="{AD23EB73-1BBD-4B16-882C-52AEDDDBD62E}"/>
              </a:ext>
            </a:extLst>
          </p:cNvPr>
          <p:cNvSpPr txBox="1"/>
          <p:nvPr/>
        </p:nvSpPr>
        <p:spPr>
          <a:xfrm>
            <a:off x="457200" y="2713137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F282EE2-B3C0-472F-B546-9BD5318E3010}"/>
              </a:ext>
            </a:extLst>
          </p:cNvPr>
          <p:cNvSpPr txBox="1"/>
          <p:nvPr/>
        </p:nvSpPr>
        <p:spPr>
          <a:xfrm>
            <a:off x="3424086" y="2713137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9" name="Table 12">
            <a:extLst>
              <a:ext uri="{FF2B5EF4-FFF2-40B4-BE49-F238E27FC236}">
                <a16:creationId xmlns:a16="http://schemas.microsoft.com/office/drawing/2014/main" id="{6DAC85E2-B2D1-4A71-BC16-6C510396896F}"/>
              </a:ext>
            </a:extLst>
          </p:cNvPr>
          <p:cNvGraphicFramePr>
            <a:graphicFrameLocks noGrp="1"/>
          </p:cNvGraphicFramePr>
          <p:nvPr/>
        </p:nvGraphicFramePr>
        <p:xfrm>
          <a:off x="464820" y="5107068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20" name="TextBox 19">
            <a:extLst>
              <a:ext uri="{FF2B5EF4-FFF2-40B4-BE49-F238E27FC236}">
                <a16:creationId xmlns:a16="http://schemas.microsoft.com/office/drawing/2014/main" id="{48DED448-E99A-4DA0-8440-5418328B1690}"/>
              </a:ext>
            </a:extLst>
          </p:cNvPr>
          <p:cNvSpPr txBox="1"/>
          <p:nvPr/>
        </p:nvSpPr>
        <p:spPr>
          <a:xfrm>
            <a:off x="464820" y="4564679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F453949-EEE4-43C8-BBFE-E9687664E047}"/>
              </a:ext>
            </a:extLst>
          </p:cNvPr>
          <p:cNvSpPr txBox="1"/>
          <p:nvPr/>
        </p:nvSpPr>
        <p:spPr>
          <a:xfrm>
            <a:off x="3431706" y="4564679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22" name="Table 12">
            <a:extLst>
              <a:ext uri="{FF2B5EF4-FFF2-40B4-BE49-F238E27FC236}">
                <a16:creationId xmlns:a16="http://schemas.microsoft.com/office/drawing/2014/main" id="{9DB75E0A-245F-4836-B7E0-B68AB391A9B7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6955691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23" name="TextBox 22">
            <a:extLst>
              <a:ext uri="{FF2B5EF4-FFF2-40B4-BE49-F238E27FC236}">
                <a16:creationId xmlns:a16="http://schemas.microsoft.com/office/drawing/2014/main" id="{EEB0F390-A11A-43C4-92F3-AF5905F720BC}"/>
              </a:ext>
            </a:extLst>
          </p:cNvPr>
          <p:cNvSpPr txBox="1"/>
          <p:nvPr/>
        </p:nvSpPr>
        <p:spPr>
          <a:xfrm>
            <a:off x="457200" y="6413302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52D90A0-F3C9-4E42-A447-43E3D94DF2C5}"/>
              </a:ext>
            </a:extLst>
          </p:cNvPr>
          <p:cNvSpPr txBox="1"/>
          <p:nvPr/>
        </p:nvSpPr>
        <p:spPr>
          <a:xfrm>
            <a:off x="3424086" y="6413302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7" name="Table 12">
            <a:extLst>
              <a:ext uri="{FF2B5EF4-FFF2-40B4-BE49-F238E27FC236}">
                <a16:creationId xmlns:a16="http://schemas.microsoft.com/office/drawing/2014/main" id="{839E3231-C666-4A58-A958-418596ED0585}"/>
              </a:ext>
            </a:extLst>
          </p:cNvPr>
          <p:cNvGraphicFramePr>
            <a:graphicFrameLocks noGrp="1"/>
          </p:cNvGraphicFramePr>
          <p:nvPr/>
        </p:nvGraphicFramePr>
        <p:xfrm>
          <a:off x="464820" y="1541978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25" name="TextBox 24">
            <a:extLst>
              <a:ext uri="{FF2B5EF4-FFF2-40B4-BE49-F238E27FC236}">
                <a16:creationId xmlns:a16="http://schemas.microsoft.com/office/drawing/2014/main" id="{6296740D-096F-4D85-B32B-6C22EFEBDDD7}"/>
              </a:ext>
            </a:extLst>
          </p:cNvPr>
          <p:cNvSpPr txBox="1"/>
          <p:nvPr/>
        </p:nvSpPr>
        <p:spPr>
          <a:xfrm>
            <a:off x="464820" y="999589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C137C25-2FA9-4BE7-9BBF-1453FA4F6105}"/>
              </a:ext>
            </a:extLst>
          </p:cNvPr>
          <p:cNvSpPr txBox="1"/>
          <p:nvPr/>
        </p:nvSpPr>
        <p:spPr>
          <a:xfrm>
            <a:off x="3431706" y="999589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6555786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2D759410-62D0-4BFF-9F11-C436B7B2DD60}"/>
              </a:ext>
            </a:extLst>
          </p:cNvPr>
          <p:cNvSpPr txBox="1"/>
          <p:nvPr/>
        </p:nvSpPr>
        <p:spPr>
          <a:xfrm>
            <a:off x="1049655" y="457200"/>
            <a:ext cx="3387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Harrington" panose="04040505050A02020702" pitchFamily="82" charset="0"/>
              </a:rPr>
              <a:t>Good Day Starts With Gratitude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7" name="Table 12">
            <a:extLst>
              <a:ext uri="{FF2B5EF4-FFF2-40B4-BE49-F238E27FC236}">
                <a16:creationId xmlns:a16="http://schemas.microsoft.com/office/drawing/2014/main" id="{839E3231-C666-4A58-A958-418596ED0585}"/>
              </a:ext>
            </a:extLst>
          </p:cNvPr>
          <p:cNvGraphicFramePr>
            <a:graphicFrameLocks noGrp="1"/>
          </p:cNvGraphicFramePr>
          <p:nvPr/>
        </p:nvGraphicFramePr>
        <p:xfrm>
          <a:off x="464820" y="1541978"/>
          <a:ext cx="4572000" cy="26098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1076209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12278218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6732798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32496068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3215158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96315028"/>
                  </a:ext>
                </a:extLst>
              </a:tr>
            </a:tbl>
          </a:graphicData>
        </a:graphic>
      </p:graphicFrame>
      <p:sp>
        <p:nvSpPr>
          <p:cNvPr id="25" name="TextBox 24">
            <a:extLst>
              <a:ext uri="{FF2B5EF4-FFF2-40B4-BE49-F238E27FC236}">
                <a16:creationId xmlns:a16="http://schemas.microsoft.com/office/drawing/2014/main" id="{6296740D-096F-4D85-B32B-6C22EFEBDDD7}"/>
              </a:ext>
            </a:extLst>
          </p:cNvPr>
          <p:cNvSpPr txBox="1"/>
          <p:nvPr/>
        </p:nvSpPr>
        <p:spPr>
          <a:xfrm>
            <a:off x="1353006" y="1174015"/>
            <a:ext cx="26057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Thoughts For The Week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B59ECC3-5F87-49F0-B325-CDB35C325F5B}"/>
              </a:ext>
            </a:extLst>
          </p:cNvPr>
          <p:cNvSpPr/>
          <p:nvPr/>
        </p:nvSpPr>
        <p:spPr>
          <a:xfrm>
            <a:off x="464820" y="4206240"/>
            <a:ext cx="4572000" cy="36195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8F99A3E-E8EC-46AB-B914-903229FE2A6C}"/>
              </a:ext>
            </a:extLst>
          </p:cNvPr>
          <p:cNvSpPr txBox="1"/>
          <p:nvPr/>
        </p:nvSpPr>
        <p:spPr>
          <a:xfrm>
            <a:off x="449580" y="4206240"/>
            <a:ext cx="8153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Notes:</a:t>
            </a:r>
            <a:endParaRPr lang="en-GB" dirty="0">
              <a:latin typeface="Harrington" panose="04040505050A020207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3706876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F19A1621-B4A9-4A2C-A4E5-ACC2900F640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105" t="11829" r="2105" b="-348"/>
          <a:stretch/>
        </p:blipFill>
        <p:spPr>
          <a:xfrm>
            <a:off x="1549565" y="826532"/>
            <a:ext cx="2387269" cy="1668780"/>
          </a:xfrm>
          <a:prstGeom prst="rect">
            <a:avLst/>
          </a:prstGeom>
          <a:solidFill>
            <a:schemeClr val="bg1">
              <a:alpha val="0"/>
            </a:schemeClr>
          </a:solidFill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2D759410-62D0-4BFF-9F11-C436B7B2DD60}"/>
              </a:ext>
            </a:extLst>
          </p:cNvPr>
          <p:cNvSpPr txBox="1"/>
          <p:nvPr/>
        </p:nvSpPr>
        <p:spPr>
          <a:xfrm>
            <a:off x="1049655" y="457200"/>
            <a:ext cx="3387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Harrington" panose="04040505050A02020702" pitchFamily="82" charset="0"/>
              </a:rPr>
              <a:t>Good Day Starts With Gratitude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2" name="Table 12">
            <a:extLst>
              <a:ext uri="{FF2B5EF4-FFF2-40B4-BE49-F238E27FC236}">
                <a16:creationId xmlns:a16="http://schemas.microsoft.com/office/drawing/2014/main" id="{9D0115E1-891E-4671-8622-79EE5EA19BE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3255526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16" name="TextBox 15">
            <a:extLst>
              <a:ext uri="{FF2B5EF4-FFF2-40B4-BE49-F238E27FC236}">
                <a16:creationId xmlns:a16="http://schemas.microsoft.com/office/drawing/2014/main" id="{AD23EB73-1BBD-4B16-882C-52AEDDDBD62E}"/>
              </a:ext>
            </a:extLst>
          </p:cNvPr>
          <p:cNvSpPr txBox="1"/>
          <p:nvPr/>
        </p:nvSpPr>
        <p:spPr>
          <a:xfrm>
            <a:off x="457200" y="2713137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F282EE2-B3C0-472F-B546-9BD5318E3010}"/>
              </a:ext>
            </a:extLst>
          </p:cNvPr>
          <p:cNvSpPr txBox="1"/>
          <p:nvPr/>
        </p:nvSpPr>
        <p:spPr>
          <a:xfrm>
            <a:off x="3424086" y="2713137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9" name="Table 12">
            <a:extLst>
              <a:ext uri="{FF2B5EF4-FFF2-40B4-BE49-F238E27FC236}">
                <a16:creationId xmlns:a16="http://schemas.microsoft.com/office/drawing/2014/main" id="{6DAC85E2-B2D1-4A71-BC16-6C510396896F}"/>
              </a:ext>
            </a:extLst>
          </p:cNvPr>
          <p:cNvGraphicFramePr>
            <a:graphicFrameLocks noGrp="1"/>
          </p:cNvGraphicFramePr>
          <p:nvPr/>
        </p:nvGraphicFramePr>
        <p:xfrm>
          <a:off x="464820" y="5107068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20" name="TextBox 19">
            <a:extLst>
              <a:ext uri="{FF2B5EF4-FFF2-40B4-BE49-F238E27FC236}">
                <a16:creationId xmlns:a16="http://schemas.microsoft.com/office/drawing/2014/main" id="{48DED448-E99A-4DA0-8440-5418328B1690}"/>
              </a:ext>
            </a:extLst>
          </p:cNvPr>
          <p:cNvSpPr txBox="1"/>
          <p:nvPr/>
        </p:nvSpPr>
        <p:spPr>
          <a:xfrm>
            <a:off x="464820" y="4564679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F453949-EEE4-43C8-BBFE-E9687664E047}"/>
              </a:ext>
            </a:extLst>
          </p:cNvPr>
          <p:cNvSpPr txBox="1"/>
          <p:nvPr/>
        </p:nvSpPr>
        <p:spPr>
          <a:xfrm>
            <a:off x="3431706" y="4564679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22" name="Table 12">
            <a:extLst>
              <a:ext uri="{FF2B5EF4-FFF2-40B4-BE49-F238E27FC236}">
                <a16:creationId xmlns:a16="http://schemas.microsoft.com/office/drawing/2014/main" id="{9DB75E0A-245F-4836-B7E0-B68AB391A9B7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6955691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23" name="TextBox 22">
            <a:extLst>
              <a:ext uri="{FF2B5EF4-FFF2-40B4-BE49-F238E27FC236}">
                <a16:creationId xmlns:a16="http://schemas.microsoft.com/office/drawing/2014/main" id="{EEB0F390-A11A-43C4-92F3-AF5905F720BC}"/>
              </a:ext>
            </a:extLst>
          </p:cNvPr>
          <p:cNvSpPr txBox="1"/>
          <p:nvPr/>
        </p:nvSpPr>
        <p:spPr>
          <a:xfrm>
            <a:off x="457200" y="6413302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52D90A0-F3C9-4E42-A447-43E3D94DF2C5}"/>
              </a:ext>
            </a:extLst>
          </p:cNvPr>
          <p:cNvSpPr txBox="1"/>
          <p:nvPr/>
        </p:nvSpPr>
        <p:spPr>
          <a:xfrm>
            <a:off x="3424086" y="6413302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1985301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2D759410-62D0-4BFF-9F11-C436B7B2DD60}"/>
              </a:ext>
            </a:extLst>
          </p:cNvPr>
          <p:cNvSpPr txBox="1"/>
          <p:nvPr/>
        </p:nvSpPr>
        <p:spPr>
          <a:xfrm>
            <a:off x="1049655" y="457200"/>
            <a:ext cx="3387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Harrington" panose="04040505050A02020702" pitchFamily="82" charset="0"/>
              </a:rPr>
              <a:t>Good Day Starts With Gratitude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2" name="Table 12">
            <a:extLst>
              <a:ext uri="{FF2B5EF4-FFF2-40B4-BE49-F238E27FC236}">
                <a16:creationId xmlns:a16="http://schemas.microsoft.com/office/drawing/2014/main" id="{9D0115E1-891E-4671-8622-79EE5EA19BE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3255526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16" name="TextBox 15">
            <a:extLst>
              <a:ext uri="{FF2B5EF4-FFF2-40B4-BE49-F238E27FC236}">
                <a16:creationId xmlns:a16="http://schemas.microsoft.com/office/drawing/2014/main" id="{AD23EB73-1BBD-4B16-882C-52AEDDDBD62E}"/>
              </a:ext>
            </a:extLst>
          </p:cNvPr>
          <p:cNvSpPr txBox="1"/>
          <p:nvPr/>
        </p:nvSpPr>
        <p:spPr>
          <a:xfrm>
            <a:off x="457200" y="2713137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F282EE2-B3C0-472F-B546-9BD5318E3010}"/>
              </a:ext>
            </a:extLst>
          </p:cNvPr>
          <p:cNvSpPr txBox="1"/>
          <p:nvPr/>
        </p:nvSpPr>
        <p:spPr>
          <a:xfrm>
            <a:off x="3424086" y="2713137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9" name="Table 12">
            <a:extLst>
              <a:ext uri="{FF2B5EF4-FFF2-40B4-BE49-F238E27FC236}">
                <a16:creationId xmlns:a16="http://schemas.microsoft.com/office/drawing/2014/main" id="{6DAC85E2-B2D1-4A71-BC16-6C510396896F}"/>
              </a:ext>
            </a:extLst>
          </p:cNvPr>
          <p:cNvGraphicFramePr>
            <a:graphicFrameLocks noGrp="1"/>
          </p:cNvGraphicFramePr>
          <p:nvPr/>
        </p:nvGraphicFramePr>
        <p:xfrm>
          <a:off x="464820" y="5107068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20" name="TextBox 19">
            <a:extLst>
              <a:ext uri="{FF2B5EF4-FFF2-40B4-BE49-F238E27FC236}">
                <a16:creationId xmlns:a16="http://schemas.microsoft.com/office/drawing/2014/main" id="{48DED448-E99A-4DA0-8440-5418328B1690}"/>
              </a:ext>
            </a:extLst>
          </p:cNvPr>
          <p:cNvSpPr txBox="1"/>
          <p:nvPr/>
        </p:nvSpPr>
        <p:spPr>
          <a:xfrm>
            <a:off x="464820" y="4564679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F453949-EEE4-43C8-BBFE-E9687664E047}"/>
              </a:ext>
            </a:extLst>
          </p:cNvPr>
          <p:cNvSpPr txBox="1"/>
          <p:nvPr/>
        </p:nvSpPr>
        <p:spPr>
          <a:xfrm>
            <a:off x="3431706" y="4564679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22" name="Table 12">
            <a:extLst>
              <a:ext uri="{FF2B5EF4-FFF2-40B4-BE49-F238E27FC236}">
                <a16:creationId xmlns:a16="http://schemas.microsoft.com/office/drawing/2014/main" id="{9DB75E0A-245F-4836-B7E0-B68AB391A9B7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6955691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23" name="TextBox 22">
            <a:extLst>
              <a:ext uri="{FF2B5EF4-FFF2-40B4-BE49-F238E27FC236}">
                <a16:creationId xmlns:a16="http://schemas.microsoft.com/office/drawing/2014/main" id="{EEB0F390-A11A-43C4-92F3-AF5905F720BC}"/>
              </a:ext>
            </a:extLst>
          </p:cNvPr>
          <p:cNvSpPr txBox="1"/>
          <p:nvPr/>
        </p:nvSpPr>
        <p:spPr>
          <a:xfrm>
            <a:off x="457200" y="6413302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52D90A0-F3C9-4E42-A447-43E3D94DF2C5}"/>
              </a:ext>
            </a:extLst>
          </p:cNvPr>
          <p:cNvSpPr txBox="1"/>
          <p:nvPr/>
        </p:nvSpPr>
        <p:spPr>
          <a:xfrm>
            <a:off x="3424086" y="6413302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7" name="Table 12">
            <a:extLst>
              <a:ext uri="{FF2B5EF4-FFF2-40B4-BE49-F238E27FC236}">
                <a16:creationId xmlns:a16="http://schemas.microsoft.com/office/drawing/2014/main" id="{839E3231-C666-4A58-A958-418596ED0585}"/>
              </a:ext>
            </a:extLst>
          </p:cNvPr>
          <p:cNvGraphicFramePr>
            <a:graphicFrameLocks noGrp="1"/>
          </p:cNvGraphicFramePr>
          <p:nvPr/>
        </p:nvGraphicFramePr>
        <p:xfrm>
          <a:off x="464820" y="1541978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25" name="TextBox 24">
            <a:extLst>
              <a:ext uri="{FF2B5EF4-FFF2-40B4-BE49-F238E27FC236}">
                <a16:creationId xmlns:a16="http://schemas.microsoft.com/office/drawing/2014/main" id="{6296740D-096F-4D85-B32B-6C22EFEBDDD7}"/>
              </a:ext>
            </a:extLst>
          </p:cNvPr>
          <p:cNvSpPr txBox="1"/>
          <p:nvPr/>
        </p:nvSpPr>
        <p:spPr>
          <a:xfrm>
            <a:off x="464820" y="999589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C137C25-2FA9-4BE7-9BBF-1453FA4F6105}"/>
              </a:ext>
            </a:extLst>
          </p:cNvPr>
          <p:cNvSpPr txBox="1"/>
          <p:nvPr/>
        </p:nvSpPr>
        <p:spPr>
          <a:xfrm>
            <a:off x="3431706" y="999589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7899379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2D759410-62D0-4BFF-9F11-C436B7B2DD60}"/>
              </a:ext>
            </a:extLst>
          </p:cNvPr>
          <p:cNvSpPr txBox="1"/>
          <p:nvPr/>
        </p:nvSpPr>
        <p:spPr>
          <a:xfrm>
            <a:off x="1049655" y="457200"/>
            <a:ext cx="3387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Harrington" panose="04040505050A02020702" pitchFamily="82" charset="0"/>
              </a:rPr>
              <a:t>Good Day Starts With Gratitude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7" name="Table 12">
            <a:extLst>
              <a:ext uri="{FF2B5EF4-FFF2-40B4-BE49-F238E27FC236}">
                <a16:creationId xmlns:a16="http://schemas.microsoft.com/office/drawing/2014/main" id="{839E3231-C666-4A58-A958-418596ED0585}"/>
              </a:ext>
            </a:extLst>
          </p:cNvPr>
          <p:cNvGraphicFramePr>
            <a:graphicFrameLocks noGrp="1"/>
          </p:cNvGraphicFramePr>
          <p:nvPr/>
        </p:nvGraphicFramePr>
        <p:xfrm>
          <a:off x="464820" y="1541978"/>
          <a:ext cx="4572000" cy="26098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1076209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12278218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6732798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32496068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3215158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96315028"/>
                  </a:ext>
                </a:extLst>
              </a:tr>
            </a:tbl>
          </a:graphicData>
        </a:graphic>
      </p:graphicFrame>
      <p:sp>
        <p:nvSpPr>
          <p:cNvPr id="25" name="TextBox 24">
            <a:extLst>
              <a:ext uri="{FF2B5EF4-FFF2-40B4-BE49-F238E27FC236}">
                <a16:creationId xmlns:a16="http://schemas.microsoft.com/office/drawing/2014/main" id="{6296740D-096F-4D85-B32B-6C22EFEBDDD7}"/>
              </a:ext>
            </a:extLst>
          </p:cNvPr>
          <p:cNvSpPr txBox="1"/>
          <p:nvPr/>
        </p:nvSpPr>
        <p:spPr>
          <a:xfrm>
            <a:off x="1353006" y="1174015"/>
            <a:ext cx="26057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Thoughts For The Week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B59ECC3-5F87-49F0-B325-CDB35C325F5B}"/>
              </a:ext>
            </a:extLst>
          </p:cNvPr>
          <p:cNvSpPr/>
          <p:nvPr/>
        </p:nvSpPr>
        <p:spPr>
          <a:xfrm>
            <a:off x="464820" y="4206240"/>
            <a:ext cx="4572000" cy="36195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8F99A3E-E8EC-46AB-B914-903229FE2A6C}"/>
              </a:ext>
            </a:extLst>
          </p:cNvPr>
          <p:cNvSpPr txBox="1"/>
          <p:nvPr/>
        </p:nvSpPr>
        <p:spPr>
          <a:xfrm>
            <a:off x="449580" y="4206240"/>
            <a:ext cx="8153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Notes:</a:t>
            </a:r>
            <a:endParaRPr lang="en-GB" dirty="0">
              <a:latin typeface="Harrington" panose="04040505050A020207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7784061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F19A1621-B4A9-4A2C-A4E5-ACC2900F640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105" t="11829" r="2105" b="-348"/>
          <a:stretch/>
        </p:blipFill>
        <p:spPr>
          <a:xfrm>
            <a:off x="1549565" y="826532"/>
            <a:ext cx="2387269" cy="1668780"/>
          </a:xfrm>
          <a:prstGeom prst="rect">
            <a:avLst/>
          </a:prstGeom>
          <a:solidFill>
            <a:schemeClr val="bg1">
              <a:alpha val="0"/>
            </a:schemeClr>
          </a:solidFill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2D759410-62D0-4BFF-9F11-C436B7B2DD60}"/>
              </a:ext>
            </a:extLst>
          </p:cNvPr>
          <p:cNvSpPr txBox="1"/>
          <p:nvPr/>
        </p:nvSpPr>
        <p:spPr>
          <a:xfrm>
            <a:off x="1049655" y="457200"/>
            <a:ext cx="3387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Harrington" panose="04040505050A02020702" pitchFamily="82" charset="0"/>
              </a:rPr>
              <a:t>Good Day Starts With Gratitude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2" name="Table 12">
            <a:extLst>
              <a:ext uri="{FF2B5EF4-FFF2-40B4-BE49-F238E27FC236}">
                <a16:creationId xmlns:a16="http://schemas.microsoft.com/office/drawing/2014/main" id="{9D0115E1-891E-4671-8622-79EE5EA19BE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3255526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16" name="TextBox 15">
            <a:extLst>
              <a:ext uri="{FF2B5EF4-FFF2-40B4-BE49-F238E27FC236}">
                <a16:creationId xmlns:a16="http://schemas.microsoft.com/office/drawing/2014/main" id="{AD23EB73-1BBD-4B16-882C-52AEDDDBD62E}"/>
              </a:ext>
            </a:extLst>
          </p:cNvPr>
          <p:cNvSpPr txBox="1"/>
          <p:nvPr/>
        </p:nvSpPr>
        <p:spPr>
          <a:xfrm>
            <a:off x="457200" y="2713137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F282EE2-B3C0-472F-B546-9BD5318E3010}"/>
              </a:ext>
            </a:extLst>
          </p:cNvPr>
          <p:cNvSpPr txBox="1"/>
          <p:nvPr/>
        </p:nvSpPr>
        <p:spPr>
          <a:xfrm>
            <a:off x="3424086" y="2713137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9" name="Table 12">
            <a:extLst>
              <a:ext uri="{FF2B5EF4-FFF2-40B4-BE49-F238E27FC236}">
                <a16:creationId xmlns:a16="http://schemas.microsoft.com/office/drawing/2014/main" id="{6DAC85E2-B2D1-4A71-BC16-6C510396896F}"/>
              </a:ext>
            </a:extLst>
          </p:cNvPr>
          <p:cNvGraphicFramePr>
            <a:graphicFrameLocks noGrp="1"/>
          </p:cNvGraphicFramePr>
          <p:nvPr/>
        </p:nvGraphicFramePr>
        <p:xfrm>
          <a:off x="464820" y="5107068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20" name="TextBox 19">
            <a:extLst>
              <a:ext uri="{FF2B5EF4-FFF2-40B4-BE49-F238E27FC236}">
                <a16:creationId xmlns:a16="http://schemas.microsoft.com/office/drawing/2014/main" id="{48DED448-E99A-4DA0-8440-5418328B1690}"/>
              </a:ext>
            </a:extLst>
          </p:cNvPr>
          <p:cNvSpPr txBox="1"/>
          <p:nvPr/>
        </p:nvSpPr>
        <p:spPr>
          <a:xfrm>
            <a:off x="464820" y="4564679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F453949-EEE4-43C8-BBFE-E9687664E047}"/>
              </a:ext>
            </a:extLst>
          </p:cNvPr>
          <p:cNvSpPr txBox="1"/>
          <p:nvPr/>
        </p:nvSpPr>
        <p:spPr>
          <a:xfrm>
            <a:off x="3431706" y="4564679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22" name="Table 12">
            <a:extLst>
              <a:ext uri="{FF2B5EF4-FFF2-40B4-BE49-F238E27FC236}">
                <a16:creationId xmlns:a16="http://schemas.microsoft.com/office/drawing/2014/main" id="{9DB75E0A-245F-4836-B7E0-B68AB391A9B7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6955691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23" name="TextBox 22">
            <a:extLst>
              <a:ext uri="{FF2B5EF4-FFF2-40B4-BE49-F238E27FC236}">
                <a16:creationId xmlns:a16="http://schemas.microsoft.com/office/drawing/2014/main" id="{EEB0F390-A11A-43C4-92F3-AF5905F720BC}"/>
              </a:ext>
            </a:extLst>
          </p:cNvPr>
          <p:cNvSpPr txBox="1"/>
          <p:nvPr/>
        </p:nvSpPr>
        <p:spPr>
          <a:xfrm>
            <a:off x="457200" y="6413302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52D90A0-F3C9-4E42-A447-43E3D94DF2C5}"/>
              </a:ext>
            </a:extLst>
          </p:cNvPr>
          <p:cNvSpPr txBox="1"/>
          <p:nvPr/>
        </p:nvSpPr>
        <p:spPr>
          <a:xfrm>
            <a:off x="3424086" y="6413302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0274297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2D759410-62D0-4BFF-9F11-C436B7B2DD60}"/>
              </a:ext>
            </a:extLst>
          </p:cNvPr>
          <p:cNvSpPr txBox="1"/>
          <p:nvPr/>
        </p:nvSpPr>
        <p:spPr>
          <a:xfrm>
            <a:off x="1049655" y="457200"/>
            <a:ext cx="3387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Harrington" panose="04040505050A02020702" pitchFamily="82" charset="0"/>
              </a:rPr>
              <a:t>Good Day Starts With Gratitude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2" name="Table 12">
            <a:extLst>
              <a:ext uri="{FF2B5EF4-FFF2-40B4-BE49-F238E27FC236}">
                <a16:creationId xmlns:a16="http://schemas.microsoft.com/office/drawing/2014/main" id="{9D0115E1-891E-4671-8622-79EE5EA19BE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3255526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16" name="TextBox 15">
            <a:extLst>
              <a:ext uri="{FF2B5EF4-FFF2-40B4-BE49-F238E27FC236}">
                <a16:creationId xmlns:a16="http://schemas.microsoft.com/office/drawing/2014/main" id="{AD23EB73-1BBD-4B16-882C-52AEDDDBD62E}"/>
              </a:ext>
            </a:extLst>
          </p:cNvPr>
          <p:cNvSpPr txBox="1"/>
          <p:nvPr/>
        </p:nvSpPr>
        <p:spPr>
          <a:xfrm>
            <a:off x="457200" y="2713137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F282EE2-B3C0-472F-B546-9BD5318E3010}"/>
              </a:ext>
            </a:extLst>
          </p:cNvPr>
          <p:cNvSpPr txBox="1"/>
          <p:nvPr/>
        </p:nvSpPr>
        <p:spPr>
          <a:xfrm>
            <a:off x="3424086" y="2713137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9" name="Table 12">
            <a:extLst>
              <a:ext uri="{FF2B5EF4-FFF2-40B4-BE49-F238E27FC236}">
                <a16:creationId xmlns:a16="http://schemas.microsoft.com/office/drawing/2014/main" id="{6DAC85E2-B2D1-4A71-BC16-6C510396896F}"/>
              </a:ext>
            </a:extLst>
          </p:cNvPr>
          <p:cNvGraphicFramePr>
            <a:graphicFrameLocks noGrp="1"/>
          </p:cNvGraphicFramePr>
          <p:nvPr/>
        </p:nvGraphicFramePr>
        <p:xfrm>
          <a:off x="464820" y="5107068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20" name="TextBox 19">
            <a:extLst>
              <a:ext uri="{FF2B5EF4-FFF2-40B4-BE49-F238E27FC236}">
                <a16:creationId xmlns:a16="http://schemas.microsoft.com/office/drawing/2014/main" id="{48DED448-E99A-4DA0-8440-5418328B1690}"/>
              </a:ext>
            </a:extLst>
          </p:cNvPr>
          <p:cNvSpPr txBox="1"/>
          <p:nvPr/>
        </p:nvSpPr>
        <p:spPr>
          <a:xfrm>
            <a:off x="464820" y="4564679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F453949-EEE4-43C8-BBFE-E9687664E047}"/>
              </a:ext>
            </a:extLst>
          </p:cNvPr>
          <p:cNvSpPr txBox="1"/>
          <p:nvPr/>
        </p:nvSpPr>
        <p:spPr>
          <a:xfrm>
            <a:off x="3431706" y="4564679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22" name="Table 12">
            <a:extLst>
              <a:ext uri="{FF2B5EF4-FFF2-40B4-BE49-F238E27FC236}">
                <a16:creationId xmlns:a16="http://schemas.microsoft.com/office/drawing/2014/main" id="{9DB75E0A-245F-4836-B7E0-B68AB391A9B7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6955691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23" name="TextBox 22">
            <a:extLst>
              <a:ext uri="{FF2B5EF4-FFF2-40B4-BE49-F238E27FC236}">
                <a16:creationId xmlns:a16="http://schemas.microsoft.com/office/drawing/2014/main" id="{EEB0F390-A11A-43C4-92F3-AF5905F720BC}"/>
              </a:ext>
            </a:extLst>
          </p:cNvPr>
          <p:cNvSpPr txBox="1"/>
          <p:nvPr/>
        </p:nvSpPr>
        <p:spPr>
          <a:xfrm>
            <a:off x="457200" y="6413302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52D90A0-F3C9-4E42-A447-43E3D94DF2C5}"/>
              </a:ext>
            </a:extLst>
          </p:cNvPr>
          <p:cNvSpPr txBox="1"/>
          <p:nvPr/>
        </p:nvSpPr>
        <p:spPr>
          <a:xfrm>
            <a:off x="3424086" y="6413302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7" name="Table 12">
            <a:extLst>
              <a:ext uri="{FF2B5EF4-FFF2-40B4-BE49-F238E27FC236}">
                <a16:creationId xmlns:a16="http://schemas.microsoft.com/office/drawing/2014/main" id="{839E3231-C666-4A58-A958-418596ED0585}"/>
              </a:ext>
            </a:extLst>
          </p:cNvPr>
          <p:cNvGraphicFramePr>
            <a:graphicFrameLocks noGrp="1"/>
          </p:cNvGraphicFramePr>
          <p:nvPr/>
        </p:nvGraphicFramePr>
        <p:xfrm>
          <a:off x="464820" y="1541978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25" name="TextBox 24">
            <a:extLst>
              <a:ext uri="{FF2B5EF4-FFF2-40B4-BE49-F238E27FC236}">
                <a16:creationId xmlns:a16="http://schemas.microsoft.com/office/drawing/2014/main" id="{6296740D-096F-4D85-B32B-6C22EFEBDDD7}"/>
              </a:ext>
            </a:extLst>
          </p:cNvPr>
          <p:cNvSpPr txBox="1"/>
          <p:nvPr/>
        </p:nvSpPr>
        <p:spPr>
          <a:xfrm>
            <a:off x="464820" y="999589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C137C25-2FA9-4BE7-9BBF-1453FA4F6105}"/>
              </a:ext>
            </a:extLst>
          </p:cNvPr>
          <p:cNvSpPr txBox="1"/>
          <p:nvPr/>
        </p:nvSpPr>
        <p:spPr>
          <a:xfrm>
            <a:off x="3431706" y="999589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48067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2D759410-62D0-4BFF-9F11-C436B7B2DD60}"/>
              </a:ext>
            </a:extLst>
          </p:cNvPr>
          <p:cNvSpPr txBox="1"/>
          <p:nvPr/>
        </p:nvSpPr>
        <p:spPr>
          <a:xfrm>
            <a:off x="1049655" y="457200"/>
            <a:ext cx="3387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Harrington" panose="04040505050A02020702" pitchFamily="82" charset="0"/>
              </a:rPr>
              <a:t>Good Day Starts With Gratitude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7" name="Table 12">
            <a:extLst>
              <a:ext uri="{FF2B5EF4-FFF2-40B4-BE49-F238E27FC236}">
                <a16:creationId xmlns:a16="http://schemas.microsoft.com/office/drawing/2014/main" id="{839E3231-C666-4A58-A958-418596ED0585}"/>
              </a:ext>
            </a:extLst>
          </p:cNvPr>
          <p:cNvGraphicFramePr>
            <a:graphicFrameLocks noGrp="1"/>
          </p:cNvGraphicFramePr>
          <p:nvPr/>
        </p:nvGraphicFramePr>
        <p:xfrm>
          <a:off x="464820" y="1541978"/>
          <a:ext cx="4572000" cy="26098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1076209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12278218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6732798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32496068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3215158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96315028"/>
                  </a:ext>
                </a:extLst>
              </a:tr>
            </a:tbl>
          </a:graphicData>
        </a:graphic>
      </p:graphicFrame>
      <p:sp>
        <p:nvSpPr>
          <p:cNvPr id="25" name="TextBox 24">
            <a:extLst>
              <a:ext uri="{FF2B5EF4-FFF2-40B4-BE49-F238E27FC236}">
                <a16:creationId xmlns:a16="http://schemas.microsoft.com/office/drawing/2014/main" id="{6296740D-096F-4D85-B32B-6C22EFEBDDD7}"/>
              </a:ext>
            </a:extLst>
          </p:cNvPr>
          <p:cNvSpPr txBox="1"/>
          <p:nvPr/>
        </p:nvSpPr>
        <p:spPr>
          <a:xfrm>
            <a:off x="1353006" y="1174015"/>
            <a:ext cx="26057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Thoughts For The Week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B59ECC3-5F87-49F0-B325-CDB35C325F5B}"/>
              </a:ext>
            </a:extLst>
          </p:cNvPr>
          <p:cNvSpPr/>
          <p:nvPr/>
        </p:nvSpPr>
        <p:spPr>
          <a:xfrm>
            <a:off x="464820" y="4206240"/>
            <a:ext cx="4572000" cy="36195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8F99A3E-E8EC-46AB-B914-903229FE2A6C}"/>
              </a:ext>
            </a:extLst>
          </p:cNvPr>
          <p:cNvSpPr txBox="1"/>
          <p:nvPr/>
        </p:nvSpPr>
        <p:spPr>
          <a:xfrm>
            <a:off x="449580" y="4206240"/>
            <a:ext cx="8153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Notes:</a:t>
            </a:r>
            <a:endParaRPr lang="en-GB" dirty="0">
              <a:latin typeface="Harrington" panose="04040505050A020207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7822692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2D759410-62D0-4BFF-9F11-C436B7B2DD60}"/>
              </a:ext>
            </a:extLst>
          </p:cNvPr>
          <p:cNvSpPr txBox="1"/>
          <p:nvPr/>
        </p:nvSpPr>
        <p:spPr>
          <a:xfrm>
            <a:off x="1049655" y="457200"/>
            <a:ext cx="3387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Harrington" panose="04040505050A02020702" pitchFamily="82" charset="0"/>
              </a:rPr>
              <a:t>Good Day Starts With Gratitude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7" name="Table 12">
            <a:extLst>
              <a:ext uri="{FF2B5EF4-FFF2-40B4-BE49-F238E27FC236}">
                <a16:creationId xmlns:a16="http://schemas.microsoft.com/office/drawing/2014/main" id="{839E3231-C666-4A58-A958-418596ED0585}"/>
              </a:ext>
            </a:extLst>
          </p:cNvPr>
          <p:cNvGraphicFramePr>
            <a:graphicFrameLocks noGrp="1"/>
          </p:cNvGraphicFramePr>
          <p:nvPr/>
        </p:nvGraphicFramePr>
        <p:xfrm>
          <a:off x="464820" y="1541978"/>
          <a:ext cx="4572000" cy="26098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1076209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12278218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6732798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32496068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3215158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96315028"/>
                  </a:ext>
                </a:extLst>
              </a:tr>
            </a:tbl>
          </a:graphicData>
        </a:graphic>
      </p:graphicFrame>
      <p:sp>
        <p:nvSpPr>
          <p:cNvPr id="25" name="TextBox 24">
            <a:extLst>
              <a:ext uri="{FF2B5EF4-FFF2-40B4-BE49-F238E27FC236}">
                <a16:creationId xmlns:a16="http://schemas.microsoft.com/office/drawing/2014/main" id="{6296740D-096F-4D85-B32B-6C22EFEBDDD7}"/>
              </a:ext>
            </a:extLst>
          </p:cNvPr>
          <p:cNvSpPr txBox="1"/>
          <p:nvPr/>
        </p:nvSpPr>
        <p:spPr>
          <a:xfrm>
            <a:off x="1353006" y="1174015"/>
            <a:ext cx="26057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Thoughts For The Week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B59ECC3-5F87-49F0-B325-CDB35C325F5B}"/>
              </a:ext>
            </a:extLst>
          </p:cNvPr>
          <p:cNvSpPr/>
          <p:nvPr/>
        </p:nvSpPr>
        <p:spPr>
          <a:xfrm>
            <a:off x="464820" y="4206240"/>
            <a:ext cx="4572000" cy="36195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8F99A3E-E8EC-46AB-B914-903229FE2A6C}"/>
              </a:ext>
            </a:extLst>
          </p:cNvPr>
          <p:cNvSpPr txBox="1"/>
          <p:nvPr/>
        </p:nvSpPr>
        <p:spPr>
          <a:xfrm>
            <a:off x="449580" y="4206240"/>
            <a:ext cx="8153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Notes:</a:t>
            </a:r>
            <a:endParaRPr lang="en-GB" dirty="0">
              <a:latin typeface="Harrington" panose="04040505050A020207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7299672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F19A1621-B4A9-4A2C-A4E5-ACC2900F640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105" t="11829" r="2105" b="-348"/>
          <a:stretch/>
        </p:blipFill>
        <p:spPr>
          <a:xfrm>
            <a:off x="1549565" y="826532"/>
            <a:ext cx="2387269" cy="1668780"/>
          </a:xfrm>
          <a:prstGeom prst="rect">
            <a:avLst/>
          </a:prstGeom>
          <a:solidFill>
            <a:schemeClr val="bg1">
              <a:alpha val="0"/>
            </a:schemeClr>
          </a:solidFill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2D759410-62D0-4BFF-9F11-C436B7B2DD60}"/>
              </a:ext>
            </a:extLst>
          </p:cNvPr>
          <p:cNvSpPr txBox="1"/>
          <p:nvPr/>
        </p:nvSpPr>
        <p:spPr>
          <a:xfrm>
            <a:off x="1049655" y="457200"/>
            <a:ext cx="3387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Harrington" panose="04040505050A02020702" pitchFamily="82" charset="0"/>
              </a:rPr>
              <a:t>Good Day Starts With Gratitude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2" name="Table 12">
            <a:extLst>
              <a:ext uri="{FF2B5EF4-FFF2-40B4-BE49-F238E27FC236}">
                <a16:creationId xmlns:a16="http://schemas.microsoft.com/office/drawing/2014/main" id="{9D0115E1-891E-4671-8622-79EE5EA19BE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3255526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16" name="TextBox 15">
            <a:extLst>
              <a:ext uri="{FF2B5EF4-FFF2-40B4-BE49-F238E27FC236}">
                <a16:creationId xmlns:a16="http://schemas.microsoft.com/office/drawing/2014/main" id="{AD23EB73-1BBD-4B16-882C-52AEDDDBD62E}"/>
              </a:ext>
            </a:extLst>
          </p:cNvPr>
          <p:cNvSpPr txBox="1"/>
          <p:nvPr/>
        </p:nvSpPr>
        <p:spPr>
          <a:xfrm>
            <a:off x="457200" y="2713137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F282EE2-B3C0-472F-B546-9BD5318E3010}"/>
              </a:ext>
            </a:extLst>
          </p:cNvPr>
          <p:cNvSpPr txBox="1"/>
          <p:nvPr/>
        </p:nvSpPr>
        <p:spPr>
          <a:xfrm>
            <a:off x="3424086" y="2713137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9" name="Table 12">
            <a:extLst>
              <a:ext uri="{FF2B5EF4-FFF2-40B4-BE49-F238E27FC236}">
                <a16:creationId xmlns:a16="http://schemas.microsoft.com/office/drawing/2014/main" id="{6DAC85E2-B2D1-4A71-BC16-6C510396896F}"/>
              </a:ext>
            </a:extLst>
          </p:cNvPr>
          <p:cNvGraphicFramePr>
            <a:graphicFrameLocks noGrp="1"/>
          </p:cNvGraphicFramePr>
          <p:nvPr/>
        </p:nvGraphicFramePr>
        <p:xfrm>
          <a:off x="464820" y="5107068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20" name="TextBox 19">
            <a:extLst>
              <a:ext uri="{FF2B5EF4-FFF2-40B4-BE49-F238E27FC236}">
                <a16:creationId xmlns:a16="http://schemas.microsoft.com/office/drawing/2014/main" id="{48DED448-E99A-4DA0-8440-5418328B1690}"/>
              </a:ext>
            </a:extLst>
          </p:cNvPr>
          <p:cNvSpPr txBox="1"/>
          <p:nvPr/>
        </p:nvSpPr>
        <p:spPr>
          <a:xfrm>
            <a:off x="464820" y="4564679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F453949-EEE4-43C8-BBFE-E9687664E047}"/>
              </a:ext>
            </a:extLst>
          </p:cNvPr>
          <p:cNvSpPr txBox="1"/>
          <p:nvPr/>
        </p:nvSpPr>
        <p:spPr>
          <a:xfrm>
            <a:off x="3431706" y="4564679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22" name="Table 12">
            <a:extLst>
              <a:ext uri="{FF2B5EF4-FFF2-40B4-BE49-F238E27FC236}">
                <a16:creationId xmlns:a16="http://schemas.microsoft.com/office/drawing/2014/main" id="{9DB75E0A-245F-4836-B7E0-B68AB391A9B7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6955691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23" name="TextBox 22">
            <a:extLst>
              <a:ext uri="{FF2B5EF4-FFF2-40B4-BE49-F238E27FC236}">
                <a16:creationId xmlns:a16="http://schemas.microsoft.com/office/drawing/2014/main" id="{EEB0F390-A11A-43C4-92F3-AF5905F720BC}"/>
              </a:ext>
            </a:extLst>
          </p:cNvPr>
          <p:cNvSpPr txBox="1"/>
          <p:nvPr/>
        </p:nvSpPr>
        <p:spPr>
          <a:xfrm>
            <a:off x="457200" y="6413302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52D90A0-F3C9-4E42-A447-43E3D94DF2C5}"/>
              </a:ext>
            </a:extLst>
          </p:cNvPr>
          <p:cNvSpPr txBox="1"/>
          <p:nvPr/>
        </p:nvSpPr>
        <p:spPr>
          <a:xfrm>
            <a:off x="3424086" y="6413302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4813971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2D759410-62D0-4BFF-9F11-C436B7B2DD60}"/>
              </a:ext>
            </a:extLst>
          </p:cNvPr>
          <p:cNvSpPr txBox="1"/>
          <p:nvPr/>
        </p:nvSpPr>
        <p:spPr>
          <a:xfrm>
            <a:off x="1049655" y="457200"/>
            <a:ext cx="3387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Harrington" panose="04040505050A02020702" pitchFamily="82" charset="0"/>
              </a:rPr>
              <a:t>Good Day Starts With Gratitude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2" name="Table 12">
            <a:extLst>
              <a:ext uri="{FF2B5EF4-FFF2-40B4-BE49-F238E27FC236}">
                <a16:creationId xmlns:a16="http://schemas.microsoft.com/office/drawing/2014/main" id="{9D0115E1-891E-4671-8622-79EE5EA19BE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3255526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16" name="TextBox 15">
            <a:extLst>
              <a:ext uri="{FF2B5EF4-FFF2-40B4-BE49-F238E27FC236}">
                <a16:creationId xmlns:a16="http://schemas.microsoft.com/office/drawing/2014/main" id="{AD23EB73-1BBD-4B16-882C-52AEDDDBD62E}"/>
              </a:ext>
            </a:extLst>
          </p:cNvPr>
          <p:cNvSpPr txBox="1"/>
          <p:nvPr/>
        </p:nvSpPr>
        <p:spPr>
          <a:xfrm>
            <a:off x="457200" y="2713137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F282EE2-B3C0-472F-B546-9BD5318E3010}"/>
              </a:ext>
            </a:extLst>
          </p:cNvPr>
          <p:cNvSpPr txBox="1"/>
          <p:nvPr/>
        </p:nvSpPr>
        <p:spPr>
          <a:xfrm>
            <a:off x="3424086" y="2713137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9" name="Table 12">
            <a:extLst>
              <a:ext uri="{FF2B5EF4-FFF2-40B4-BE49-F238E27FC236}">
                <a16:creationId xmlns:a16="http://schemas.microsoft.com/office/drawing/2014/main" id="{6DAC85E2-B2D1-4A71-BC16-6C510396896F}"/>
              </a:ext>
            </a:extLst>
          </p:cNvPr>
          <p:cNvGraphicFramePr>
            <a:graphicFrameLocks noGrp="1"/>
          </p:cNvGraphicFramePr>
          <p:nvPr/>
        </p:nvGraphicFramePr>
        <p:xfrm>
          <a:off x="464820" y="5107068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20" name="TextBox 19">
            <a:extLst>
              <a:ext uri="{FF2B5EF4-FFF2-40B4-BE49-F238E27FC236}">
                <a16:creationId xmlns:a16="http://schemas.microsoft.com/office/drawing/2014/main" id="{48DED448-E99A-4DA0-8440-5418328B1690}"/>
              </a:ext>
            </a:extLst>
          </p:cNvPr>
          <p:cNvSpPr txBox="1"/>
          <p:nvPr/>
        </p:nvSpPr>
        <p:spPr>
          <a:xfrm>
            <a:off x="464820" y="4564679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F453949-EEE4-43C8-BBFE-E9687664E047}"/>
              </a:ext>
            </a:extLst>
          </p:cNvPr>
          <p:cNvSpPr txBox="1"/>
          <p:nvPr/>
        </p:nvSpPr>
        <p:spPr>
          <a:xfrm>
            <a:off x="3431706" y="4564679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22" name="Table 12">
            <a:extLst>
              <a:ext uri="{FF2B5EF4-FFF2-40B4-BE49-F238E27FC236}">
                <a16:creationId xmlns:a16="http://schemas.microsoft.com/office/drawing/2014/main" id="{9DB75E0A-245F-4836-B7E0-B68AB391A9B7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6955691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23" name="TextBox 22">
            <a:extLst>
              <a:ext uri="{FF2B5EF4-FFF2-40B4-BE49-F238E27FC236}">
                <a16:creationId xmlns:a16="http://schemas.microsoft.com/office/drawing/2014/main" id="{EEB0F390-A11A-43C4-92F3-AF5905F720BC}"/>
              </a:ext>
            </a:extLst>
          </p:cNvPr>
          <p:cNvSpPr txBox="1"/>
          <p:nvPr/>
        </p:nvSpPr>
        <p:spPr>
          <a:xfrm>
            <a:off x="457200" y="6413302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52D90A0-F3C9-4E42-A447-43E3D94DF2C5}"/>
              </a:ext>
            </a:extLst>
          </p:cNvPr>
          <p:cNvSpPr txBox="1"/>
          <p:nvPr/>
        </p:nvSpPr>
        <p:spPr>
          <a:xfrm>
            <a:off x="3424086" y="6413302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7" name="Table 12">
            <a:extLst>
              <a:ext uri="{FF2B5EF4-FFF2-40B4-BE49-F238E27FC236}">
                <a16:creationId xmlns:a16="http://schemas.microsoft.com/office/drawing/2014/main" id="{839E3231-C666-4A58-A958-418596ED0585}"/>
              </a:ext>
            </a:extLst>
          </p:cNvPr>
          <p:cNvGraphicFramePr>
            <a:graphicFrameLocks noGrp="1"/>
          </p:cNvGraphicFramePr>
          <p:nvPr/>
        </p:nvGraphicFramePr>
        <p:xfrm>
          <a:off x="464820" y="1541978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25" name="TextBox 24">
            <a:extLst>
              <a:ext uri="{FF2B5EF4-FFF2-40B4-BE49-F238E27FC236}">
                <a16:creationId xmlns:a16="http://schemas.microsoft.com/office/drawing/2014/main" id="{6296740D-096F-4D85-B32B-6C22EFEBDDD7}"/>
              </a:ext>
            </a:extLst>
          </p:cNvPr>
          <p:cNvSpPr txBox="1"/>
          <p:nvPr/>
        </p:nvSpPr>
        <p:spPr>
          <a:xfrm>
            <a:off x="464820" y="999589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C137C25-2FA9-4BE7-9BBF-1453FA4F6105}"/>
              </a:ext>
            </a:extLst>
          </p:cNvPr>
          <p:cNvSpPr txBox="1"/>
          <p:nvPr/>
        </p:nvSpPr>
        <p:spPr>
          <a:xfrm>
            <a:off x="3431706" y="999589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2779979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2D759410-62D0-4BFF-9F11-C436B7B2DD60}"/>
              </a:ext>
            </a:extLst>
          </p:cNvPr>
          <p:cNvSpPr txBox="1"/>
          <p:nvPr/>
        </p:nvSpPr>
        <p:spPr>
          <a:xfrm>
            <a:off x="1049655" y="457200"/>
            <a:ext cx="3387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Harrington" panose="04040505050A02020702" pitchFamily="82" charset="0"/>
              </a:rPr>
              <a:t>Good Day Starts With Gratitude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7" name="Table 12">
            <a:extLst>
              <a:ext uri="{FF2B5EF4-FFF2-40B4-BE49-F238E27FC236}">
                <a16:creationId xmlns:a16="http://schemas.microsoft.com/office/drawing/2014/main" id="{839E3231-C666-4A58-A958-418596ED0585}"/>
              </a:ext>
            </a:extLst>
          </p:cNvPr>
          <p:cNvGraphicFramePr>
            <a:graphicFrameLocks noGrp="1"/>
          </p:cNvGraphicFramePr>
          <p:nvPr/>
        </p:nvGraphicFramePr>
        <p:xfrm>
          <a:off x="464820" y="1541978"/>
          <a:ext cx="4572000" cy="26098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1076209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12278218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6732798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32496068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3215158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96315028"/>
                  </a:ext>
                </a:extLst>
              </a:tr>
            </a:tbl>
          </a:graphicData>
        </a:graphic>
      </p:graphicFrame>
      <p:sp>
        <p:nvSpPr>
          <p:cNvPr id="25" name="TextBox 24">
            <a:extLst>
              <a:ext uri="{FF2B5EF4-FFF2-40B4-BE49-F238E27FC236}">
                <a16:creationId xmlns:a16="http://schemas.microsoft.com/office/drawing/2014/main" id="{6296740D-096F-4D85-B32B-6C22EFEBDDD7}"/>
              </a:ext>
            </a:extLst>
          </p:cNvPr>
          <p:cNvSpPr txBox="1"/>
          <p:nvPr/>
        </p:nvSpPr>
        <p:spPr>
          <a:xfrm>
            <a:off x="1353006" y="1174015"/>
            <a:ext cx="26057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Thoughts For The Week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B59ECC3-5F87-49F0-B325-CDB35C325F5B}"/>
              </a:ext>
            </a:extLst>
          </p:cNvPr>
          <p:cNvSpPr/>
          <p:nvPr/>
        </p:nvSpPr>
        <p:spPr>
          <a:xfrm>
            <a:off x="464820" y="4206240"/>
            <a:ext cx="4572000" cy="36195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8F99A3E-E8EC-46AB-B914-903229FE2A6C}"/>
              </a:ext>
            </a:extLst>
          </p:cNvPr>
          <p:cNvSpPr txBox="1"/>
          <p:nvPr/>
        </p:nvSpPr>
        <p:spPr>
          <a:xfrm>
            <a:off x="449580" y="4206240"/>
            <a:ext cx="8153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Notes:</a:t>
            </a:r>
            <a:endParaRPr lang="en-GB" dirty="0">
              <a:latin typeface="Harrington" panose="04040505050A020207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2234187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F19A1621-B4A9-4A2C-A4E5-ACC2900F640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105" t="11829" r="2105" b="-348"/>
          <a:stretch/>
        </p:blipFill>
        <p:spPr>
          <a:xfrm>
            <a:off x="1549565" y="826532"/>
            <a:ext cx="2387269" cy="1668780"/>
          </a:xfrm>
          <a:prstGeom prst="rect">
            <a:avLst/>
          </a:prstGeom>
          <a:solidFill>
            <a:schemeClr val="bg1">
              <a:alpha val="0"/>
            </a:schemeClr>
          </a:solidFill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2D759410-62D0-4BFF-9F11-C436B7B2DD60}"/>
              </a:ext>
            </a:extLst>
          </p:cNvPr>
          <p:cNvSpPr txBox="1"/>
          <p:nvPr/>
        </p:nvSpPr>
        <p:spPr>
          <a:xfrm>
            <a:off x="1049655" y="457200"/>
            <a:ext cx="3387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Harrington" panose="04040505050A02020702" pitchFamily="82" charset="0"/>
              </a:rPr>
              <a:t>Good Day Starts With Gratitude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2" name="Table 12">
            <a:extLst>
              <a:ext uri="{FF2B5EF4-FFF2-40B4-BE49-F238E27FC236}">
                <a16:creationId xmlns:a16="http://schemas.microsoft.com/office/drawing/2014/main" id="{9D0115E1-891E-4671-8622-79EE5EA19BE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3255526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16" name="TextBox 15">
            <a:extLst>
              <a:ext uri="{FF2B5EF4-FFF2-40B4-BE49-F238E27FC236}">
                <a16:creationId xmlns:a16="http://schemas.microsoft.com/office/drawing/2014/main" id="{AD23EB73-1BBD-4B16-882C-52AEDDDBD62E}"/>
              </a:ext>
            </a:extLst>
          </p:cNvPr>
          <p:cNvSpPr txBox="1"/>
          <p:nvPr/>
        </p:nvSpPr>
        <p:spPr>
          <a:xfrm>
            <a:off x="457200" y="2713137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F282EE2-B3C0-472F-B546-9BD5318E3010}"/>
              </a:ext>
            </a:extLst>
          </p:cNvPr>
          <p:cNvSpPr txBox="1"/>
          <p:nvPr/>
        </p:nvSpPr>
        <p:spPr>
          <a:xfrm>
            <a:off x="3424086" y="2713137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9" name="Table 12">
            <a:extLst>
              <a:ext uri="{FF2B5EF4-FFF2-40B4-BE49-F238E27FC236}">
                <a16:creationId xmlns:a16="http://schemas.microsoft.com/office/drawing/2014/main" id="{6DAC85E2-B2D1-4A71-BC16-6C510396896F}"/>
              </a:ext>
            </a:extLst>
          </p:cNvPr>
          <p:cNvGraphicFramePr>
            <a:graphicFrameLocks noGrp="1"/>
          </p:cNvGraphicFramePr>
          <p:nvPr/>
        </p:nvGraphicFramePr>
        <p:xfrm>
          <a:off x="464820" y="5107068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20" name="TextBox 19">
            <a:extLst>
              <a:ext uri="{FF2B5EF4-FFF2-40B4-BE49-F238E27FC236}">
                <a16:creationId xmlns:a16="http://schemas.microsoft.com/office/drawing/2014/main" id="{48DED448-E99A-4DA0-8440-5418328B1690}"/>
              </a:ext>
            </a:extLst>
          </p:cNvPr>
          <p:cNvSpPr txBox="1"/>
          <p:nvPr/>
        </p:nvSpPr>
        <p:spPr>
          <a:xfrm>
            <a:off x="464820" y="4564679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F453949-EEE4-43C8-BBFE-E9687664E047}"/>
              </a:ext>
            </a:extLst>
          </p:cNvPr>
          <p:cNvSpPr txBox="1"/>
          <p:nvPr/>
        </p:nvSpPr>
        <p:spPr>
          <a:xfrm>
            <a:off x="3431706" y="4564679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22" name="Table 12">
            <a:extLst>
              <a:ext uri="{FF2B5EF4-FFF2-40B4-BE49-F238E27FC236}">
                <a16:creationId xmlns:a16="http://schemas.microsoft.com/office/drawing/2014/main" id="{9DB75E0A-245F-4836-B7E0-B68AB391A9B7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6955691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23" name="TextBox 22">
            <a:extLst>
              <a:ext uri="{FF2B5EF4-FFF2-40B4-BE49-F238E27FC236}">
                <a16:creationId xmlns:a16="http://schemas.microsoft.com/office/drawing/2014/main" id="{EEB0F390-A11A-43C4-92F3-AF5905F720BC}"/>
              </a:ext>
            </a:extLst>
          </p:cNvPr>
          <p:cNvSpPr txBox="1"/>
          <p:nvPr/>
        </p:nvSpPr>
        <p:spPr>
          <a:xfrm>
            <a:off x="457200" y="6413302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52D90A0-F3C9-4E42-A447-43E3D94DF2C5}"/>
              </a:ext>
            </a:extLst>
          </p:cNvPr>
          <p:cNvSpPr txBox="1"/>
          <p:nvPr/>
        </p:nvSpPr>
        <p:spPr>
          <a:xfrm>
            <a:off x="3424086" y="6413302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0210033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2D759410-62D0-4BFF-9F11-C436B7B2DD60}"/>
              </a:ext>
            </a:extLst>
          </p:cNvPr>
          <p:cNvSpPr txBox="1"/>
          <p:nvPr/>
        </p:nvSpPr>
        <p:spPr>
          <a:xfrm>
            <a:off x="1049655" y="457200"/>
            <a:ext cx="3387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Harrington" panose="04040505050A02020702" pitchFamily="82" charset="0"/>
              </a:rPr>
              <a:t>Good Day Starts With Gratitude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2" name="Table 12">
            <a:extLst>
              <a:ext uri="{FF2B5EF4-FFF2-40B4-BE49-F238E27FC236}">
                <a16:creationId xmlns:a16="http://schemas.microsoft.com/office/drawing/2014/main" id="{9D0115E1-891E-4671-8622-79EE5EA19BE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3255526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16" name="TextBox 15">
            <a:extLst>
              <a:ext uri="{FF2B5EF4-FFF2-40B4-BE49-F238E27FC236}">
                <a16:creationId xmlns:a16="http://schemas.microsoft.com/office/drawing/2014/main" id="{AD23EB73-1BBD-4B16-882C-52AEDDDBD62E}"/>
              </a:ext>
            </a:extLst>
          </p:cNvPr>
          <p:cNvSpPr txBox="1"/>
          <p:nvPr/>
        </p:nvSpPr>
        <p:spPr>
          <a:xfrm>
            <a:off x="457200" y="2713137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F282EE2-B3C0-472F-B546-9BD5318E3010}"/>
              </a:ext>
            </a:extLst>
          </p:cNvPr>
          <p:cNvSpPr txBox="1"/>
          <p:nvPr/>
        </p:nvSpPr>
        <p:spPr>
          <a:xfrm>
            <a:off x="3424086" y="2713137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9" name="Table 12">
            <a:extLst>
              <a:ext uri="{FF2B5EF4-FFF2-40B4-BE49-F238E27FC236}">
                <a16:creationId xmlns:a16="http://schemas.microsoft.com/office/drawing/2014/main" id="{6DAC85E2-B2D1-4A71-BC16-6C510396896F}"/>
              </a:ext>
            </a:extLst>
          </p:cNvPr>
          <p:cNvGraphicFramePr>
            <a:graphicFrameLocks noGrp="1"/>
          </p:cNvGraphicFramePr>
          <p:nvPr/>
        </p:nvGraphicFramePr>
        <p:xfrm>
          <a:off x="464820" y="5107068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20" name="TextBox 19">
            <a:extLst>
              <a:ext uri="{FF2B5EF4-FFF2-40B4-BE49-F238E27FC236}">
                <a16:creationId xmlns:a16="http://schemas.microsoft.com/office/drawing/2014/main" id="{48DED448-E99A-4DA0-8440-5418328B1690}"/>
              </a:ext>
            </a:extLst>
          </p:cNvPr>
          <p:cNvSpPr txBox="1"/>
          <p:nvPr/>
        </p:nvSpPr>
        <p:spPr>
          <a:xfrm>
            <a:off x="464820" y="4564679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F453949-EEE4-43C8-BBFE-E9687664E047}"/>
              </a:ext>
            </a:extLst>
          </p:cNvPr>
          <p:cNvSpPr txBox="1"/>
          <p:nvPr/>
        </p:nvSpPr>
        <p:spPr>
          <a:xfrm>
            <a:off x="3431706" y="4564679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22" name="Table 12">
            <a:extLst>
              <a:ext uri="{FF2B5EF4-FFF2-40B4-BE49-F238E27FC236}">
                <a16:creationId xmlns:a16="http://schemas.microsoft.com/office/drawing/2014/main" id="{9DB75E0A-245F-4836-B7E0-B68AB391A9B7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6955691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23" name="TextBox 22">
            <a:extLst>
              <a:ext uri="{FF2B5EF4-FFF2-40B4-BE49-F238E27FC236}">
                <a16:creationId xmlns:a16="http://schemas.microsoft.com/office/drawing/2014/main" id="{EEB0F390-A11A-43C4-92F3-AF5905F720BC}"/>
              </a:ext>
            </a:extLst>
          </p:cNvPr>
          <p:cNvSpPr txBox="1"/>
          <p:nvPr/>
        </p:nvSpPr>
        <p:spPr>
          <a:xfrm>
            <a:off x="457200" y="6413302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52D90A0-F3C9-4E42-A447-43E3D94DF2C5}"/>
              </a:ext>
            </a:extLst>
          </p:cNvPr>
          <p:cNvSpPr txBox="1"/>
          <p:nvPr/>
        </p:nvSpPr>
        <p:spPr>
          <a:xfrm>
            <a:off x="3424086" y="6413302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7" name="Table 12">
            <a:extLst>
              <a:ext uri="{FF2B5EF4-FFF2-40B4-BE49-F238E27FC236}">
                <a16:creationId xmlns:a16="http://schemas.microsoft.com/office/drawing/2014/main" id="{839E3231-C666-4A58-A958-418596ED0585}"/>
              </a:ext>
            </a:extLst>
          </p:cNvPr>
          <p:cNvGraphicFramePr>
            <a:graphicFrameLocks noGrp="1"/>
          </p:cNvGraphicFramePr>
          <p:nvPr/>
        </p:nvGraphicFramePr>
        <p:xfrm>
          <a:off x="464820" y="1541978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25" name="TextBox 24">
            <a:extLst>
              <a:ext uri="{FF2B5EF4-FFF2-40B4-BE49-F238E27FC236}">
                <a16:creationId xmlns:a16="http://schemas.microsoft.com/office/drawing/2014/main" id="{6296740D-096F-4D85-B32B-6C22EFEBDDD7}"/>
              </a:ext>
            </a:extLst>
          </p:cNvPr>
          <p:cNvSpPr txBox="1"/>
          <p:nvPr/>
        </p:nvSpPr>
        <p:spPr>
          <a:xfrm>
            <a:off x="464820" y="999589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C137C25-2FA9-4BE7-9BBF-1453FA4F6105}"/>
              </a:ext>
            </a:extLst>
          </p:cNvPr>
          <p:cNvSpPr txBox="1"/>
          <p:nvPr/>
        </p:nvSpPr>
        <p:spPr>
          <a:xfrm>
            <a:off x="3431706" y="999589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0566964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2D759410-62D0-4BFF-9F11-C436B7B2DD60}"/>
              </a:ext>
            </a:extLst>
          </p:cNvPr>
          <p:cNvSpPr txBox="1"/>
          <p:nvPr/>
        </p:nvSpPr>
        <p:spPr>
          <a:xfrm>
            <a:off x="1049655" y="457200"/>
            <a:ext cx="3387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Harrington" panose="04040505050A02020702" pitchFamily="82" charset="0"/>
              </a:rPr>
              <a:t>Good Day Starts With Gratitude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7" name="Table 12">
            <a:extLst>
              <a:ext uri="{FF2B5EF4-FFF2-40B4-BE49-F238E27FC236}">
                <a16:creationId xmlns:a16="http://schemas.microsoft.com/office/drawing/2014/main" id="{839E3231-C666-4A58-A958-418596ED0585}"/>
              </a:ext>
            </a:extLst>
          </p:cNvPr>
          <p:cNvGraphicFramePr>
            <a:graphicFrameLocks noGrp="1"/>
          </p:cNvGraphicFramePr>
          <p:nvPr/>
        </p:nvGraphicFramePr>
        <p:xfrm>
          <a:off x="464820" y="1541978"/>
          <a:ext cx="4572000" cy="26098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1076209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12278218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6732798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32496068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3215158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96315028"/>
                  </a:ext>
                </a:extLst>
              </a:tr>
            </a:tbl>
          </a:graphicData>
        </a:graphic>
      </p:graphicFrame>
      <p:sp>
        <p:nvSpPr>
          <p:cNvPr id="25" name="TextBox 24">
            <a:extLst>
              <a:ext uri="{FF2B5EF4-FFF2-40B4-BE49-F238E27FC236}">
                <a16:creationId xmlns:a16="http://schemas.microsoft.com/office/drawing/2014/main" id="{6296740D-096F-4D85-B32B-6C22EFEBDDD7}"/>
              </a:ext>
            </a:extLst>
          </p:cNvPr>
          <p:cNvSpPr txBox="1"/>
          <p:nvPr/>
        </p:nvSpPr>
        <p:spPr>
          <a:xfrm>
            <a:off x="1353006" y="1174015"/>
            <a:ext cx="26057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Thoughts For The Week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B59ECC3-5F87-49F0-B325-CDB35C325F5B}"/>
              </a:ext>
            </a:extLst>
          </p:cNvPr>
          <p:cNvSpPr/>
          <p:nvPr/>
        </p:nvSpPr>
        <p:spPr>
          <a:xfrm>
            <a:off x="464820" y="4206240"/>
            <a:ext cx="4572000" cy="36195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8F99A3E-E8EC-46AB-B914-903229FE2A6C}"/>
              </a:ext>
            </a:extLst>
          </p:cNvPr>
          <p:cNvSpPr txBox="1"/>
          <p:nvPr/>
        </p:nvSpPr>
        <p:spPr>
          <a:xfrm>
            <a:off x="449580" y="4206240"/>
            <a:ext cx="8153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Notes:</a:t>
            </a:r>
            <a:endParaRPr lang="en-GB" dirty="0">
              <a:latin typeface="Harrington" panose="04040505050A020207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4166544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F19A1621-B4A9-4A2C-A4E5-ACC2900F640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105" t="11829" r="2105" b="-348"/>
          <a:stretch/>
        </p:blipFill>
        <p:spPr>
          <a:xfrm>
            <a:off x="1549565" y="826532"/>
            <a:ext cx="2387269" cy="1668780"/>
          </a:xfrm>
          <a:prstGeom prst="rect">
            <a:avLst/>
          </a:prstGeom>
          <a:solidFill>
            <a:schemeClr val="bg1">
              <a:alpha val="0"/>
            </a:schemeClr>
          </a:solidFill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2D759410-62D0-4BFF-9F11-C436B7B2DD60}"/>
              </a:ext>
            </a:extLst>
          </p:cNvPr>
          <p:cNvSpPr txBox="1"/>
          <p:nvPr/>
        </p:nvSpPr>
        <p:spPr>
          <a:xfrm>
            <a:off x="1049655" y="457200"/>
            <a:ext cx="3387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Harrington" panose="04040505050A02020702" pitchFamily="82" charset="0"/>
              </a:rPr>
              <a:t>Good Day Starts With Gratitude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2" name="Table 12">
            <a:extLst>
              <a:ext uri="{FF2B5EF4-FFF2-40B4-BE49-F238E27FC236}">
                <a16:creationId xmlns:a16="http://schemas.microsoft.com/office/drawing/2014/main" id="{9D0115E1-891E-4671-8622-79EE5EA19BE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3255526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16" name="TextBox 15">
            <a:extLst>
              <a:ext uri="{FF2B5EF4-FFF2-40B4-BE49-F238E27FC236}">
                <a16:creationId xmlns:a16="http://schemas.microsoft.com/office/drawing/2014/main" id="{AD23EB73-1BBD-4B16-882C-52AEDDDBD62E}"/>
              </a:ext>
            </a:extLst>
          </p:cNvPr>
          <p:cNvSpPr txBox="1"/>
          <p:nvPr/>
        </p:nvSpPr>
        <p:spPr>
          <a:xfrm>
            <a:off x="457200" y="2713137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F282EE2-B3C0-472F-B546-9BD5318E3010}"/>
              </a:ext>
            </a:extLst>
          </p:cNvPr>
          <p:cNvSpPr txBox="1"/>
          <p:nvPr/>
        </p:nvSpPr>
        <p:spPr>
          <a:xfrm>
            <a:off x="3424086" y="2713137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9" name="Table 12">
            <a:extLst>
              <a:ext uri="{FF2B5EF4-FFF2-40B4-BE49-F238E27FC236}">
                <a16:creationId xmlns:a16="http://schemas.microsoft.com/office/drawing/2014/main" id="{6DAC85E2-B2D1-4A71-BC16-6C510396896F}"/>
              </a:ext>
            </a:extLst>
          </p:cNvPr>
          <p:cNvGraphicFramePr>
            <a:graphicFrameLocks noGrp="1"/>
          </p:cNvGraphicFramePr>
          <p:nvPr/>
        </p:nvGraphicFramePr>
        <p:xfrm>
          <a:off x="464820" y="5107068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20" name="TextBox 19">
            <a:extLst>
              <a:ext uri="{FF2B5EF4-FFF2-40B4-BE49-F238E27FC236}">
                <a16:creationId xmlns:a16="http://schemas.microsoft.com/office/drawing/2014/main" id="{48DED448-E99A-4DA0-8440-5418328B1690}"/>
              </a:ext>
            </a:extLst>
          </p:cNvPr>
          <p:cNvSpPr txBox="1"/>
          <p:nvPr/>
        </p:nvSpPr>
        <p:spPr>
          <a:xfrm>
            <a:off x="464820" y="4564679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F453949-EEE4-43C8-BBFE-E9687664E047}"/>
              </a:ext>
            </a:extLst>
          </p:cNvPr>
          <p:cNvSpPr txBox="1"/>
          <p:nvPr/>
        </p:nvSpPr>
        <p:spPr>
          <a:xfrm>
            <a:off x="3431706" y="4564679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22" name="Table 12">
            <a:extLst>
              <a:ext uri="{FF2B5EF4-FFF2-40B4-BE49-F238E27FC236}">
                <a16:creationId xmlns:a16="http://schemas.microsoft.com/office/drawing/2014/main" id="{9DB75E0A-245F-4836-B7E0-B68AB391A9B7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6955691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23" name="TextBox 22">
            <a:extLst>
              <a:ext uri="{FF2B5EF4-FFF2-40B4-BE49-F238E27FC236}">
                <a16:creationId xmlns:a16="http://schemas.microsoft.com/office/drawing/2014/main" id="{EEB0F390-A11A-43C4-92F3-AF5905F720BC}"/>
              </a:ext>
            </a:extLst>
          </p:cNvPr>
          <p:cNvSpPr txBox="1"/>
          <p:nvPr/>
        </p:nvSpPr>
        <p:spPr>
          <a:xfrm>
            <a:off x="457200" y="6413302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52D90A0-F3C9-4E42-A447-43E3D94DF2C5}"/>
              </a:ext>
            </a:extLst>
          </p:cNvPr>
          <p:cNvSpPr txBox="1"/>
          <p:nvPr/>
        </p:nvSpPr>
        <p:spPr>
          <a:xfrm>
            <a:off x="3424086" y="6413302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2918150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2D759410-62D0-4BFF-9F11-C436B7B2DD60}"/>
              </a:ext>
            </a:extLst>
          </p:cNvPr>
          <p:cNvSpPr txBox="1"/>
          <p:nvPr/>
        </p:nvSpPr>
        <p:spPr>
          <a:xfrm>
            <a:off x="1049655" y="457200"/>
            <a:ext cx="3387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Harrington" panose="04040505050A02020702" pitchFamily="82" charset="0"/>
              </a:rPr>
              <a:t>Good Day Starts With Gratitude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2" name="Table 12">
            <a:extLst>
              <a:ext uri="{FF2B5EF4-FFF2-40B4-BE49-F238E27FC236}">
                <a16:creationId xmlns:a16="http://schemas.microsoft.com/office/drawing/2014/main" id="{9D0115E1-891E-4671-8622-79EE5EA19BE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3255526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16" name="TextBox 15">
            <a:extLst>
              <a:ext uri="{FF2B5EF4-FFF2-40B4-BE49-F238E27FC236}">
                <a16:creationId xmlns:a16="http://schemas.microsoft.com/office/drawing/2014/main" id="{AD23EB73-1BBD-4B16-882C-52AEDDDBD62E}"/>
              </a:ext>
            </a:extLst>
          </p:cNvPr>
          <p:cNvSpPr txBox="1"/>
          <p:nvPr/>
        </p:nvSpPr>
        <p:spPr>
          <a:xfrm>
            <a:off x="457200" y="2713137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F282EE2-B3C0-472F-B546-9BD5318E3010}"/>
              </a:ext>
            </a:extLst>
          </p:cNvPr>
          <p:cNvSpPr txBox="1"/>
          <p:nvPr/>
        </p:nvSpPr>
        <p:spPr>
          <a:xfrm>
            <a:off x="3424086" y="2713137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9" name="Table 12">
            <a:extLst>
              <a:ext uri="{FF2B5EF4-FFF2-40B4-BE49-F238E27FC236}">
                <a16:creationId xmlns:a16="http://schemas.microsoft.com/office/drawing/2014/main" id="{6DAC85E2-B2D1-4A71-BC16-6C510396896F}"/>
              </a:ext>
            </a:extLst>
          </p:cNvPr>
          <p:cNvGraphicFramePr>
            <a:graphicFrameLocks noGrp="1"/>
          </p:cNvGraphicFramePr>
          <p:nvPr/>
        </p:nvGraphicFramePr>
        <p:xfrm>
          <a:off x="464820" y="5107068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20" name="TextBox 19">
            <a:extLst>
              <a:ext uri="{FF2B5EF4-FFF2-40B4-BE49-F238E27FC236}">
                <a16:creationId xmlns:a16="http://schemas.microsoft.com/office/drawing/2014/main" id="{48DED448-E99A-4DA0-8440-5418328B1690}"/>
              </a:ext>
            </a:extLst>
          </p:cNvPr>
          <p:cNvSpPr txBox="1"/>
          <p:nvPr/>
        </p:nvSpPr>
        <p:spPr>
          <a:xfrm>
            <a:off x="464820" y="4564679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F453949-EEE4-43C8-BBFE-E9687664E047}"/>
              </a:ext>
            </a:extLst>
          </p:cNvPr>
          <p:cNvSpPr txBox="1"/>
          <p:nvPr/>
        </p:nvSpPr>
        <p:spPr>
          <a:xfrm>
            <a:off x="3431706" y="4564679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22" name="Table 12">
            <a:extLst>
              <a:ext uri="{FF2B5EF4-FFF2-40B4-BE49-F238E27FC236}">
                <a16:creationId xmlns:a16="http://schemas.microsoft.com/office/drawing/2014/main" id="{9DB75E0A-245F-4836-B7E0-B68AB391A9B7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6955691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23" name="TextBox 22">
            <a:extLst>
              <a:ext uri="{FF2B5EF4-FFF2-40B4-BE49-F238E27FC236}">
                <a16:creationId xmlns:a16="http://schemas.microsoft.com/office/drawing/2014/main" id="{EEB0F390-A11A-43C4-92F3-AF5905F720BC}"/>
              </a:ext>
            </a:extLst>
          </p:cNvPr>
          <p:cNvSpPr txBox="1"/>
          <p:nvPr/>
        </p:nvSpPr>
        <p:spPr>
          <a:xfrm>
            <a:off x="457200" y="6413302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52D90A0-F3C9-4E42-A447-43E3D94DF2C5}"/>
              </a:ext>
            </a:extLst>
          </p:cNvPr>
          <p:cNvSpPr txBox="1"/>
          <p:nvPr/>
        </p:nvSpPr>
        <p:spPr>
          <a:xfrm>
            <a:off x="3424086" y="6413302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7" name="Table 12">
            <a:extLst>
              <a:ext uri="{FF2B5EF4-FFF2-40B4-BE49-F238E27FC236}">
                <a16:creationId xmlns:a16="http://schemas.microsoft.com/office/drawing/2014/main" id="{839E3231-C666-4A58-A958-418596ED0585}"/>
              </a:ext>
            </a:extLst>
          </p:cNvPr>
          <p:cNvGraphicFramePr>
            <a:graphicFrameLocks noGrp="1"/>
          </p:cNvGraphicFramePr>
          <p:nvPr/>
        </p:nvGraphicFramePr>
        <p:xfrm>
          <a:off x="464820" y="1541978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25" name="TextBox 24">
            <a:extLst>
              <a:ext uri="{FF2B5EF4-FFF2-40B4-BE49-F238E27FC236}">
                <a16:creationId xmlns:a16="http://schemas.microsoft.com/office/drawing/2014/main" id="{6296740D-096F-4D85-B32B-6C22EFEBDDD7}"/>
              </a:ext>
            </a:extLst>
          </p:cNvPr>
          <p:cNvSpPr txBox="1"/>
          <p:nvPr/>
        </p:nvSpPr>
        <p:spPr>
          <a:xfrm>
            <a:off x="464820" y="999589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C137C25-2FA9-4BE7-9BBF-1453FA4F6105}"/>
              </a:ext>
            </a:extLst>
          </p:cNvPr>
          <p:cNvSpPr txBox="1"/>
          <p:nvPr/>
        </p:nvSpPr>
        <p:spPr>
          <a:xfrm>
            <a:off x="3431706" y="999589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1957516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2D759410-62D0-4BFF-9F11-C436B7B2DD60}"/>
              </a:ext>
            </a:extLst>
          </p:cNvPr>
          <p:cNvSpPr txBox="1"/>
          <p:nvPr/>
        </p:nvSpPr>
        <p:spPr>
          <a:xfrm>
            <a:off x="1049655" y="457200"/>
            <a:ext cx="3387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Harrington" panose="04040505050A02020702" pitchFamily="82" charset="0"/>
              </a:rPr>
              <a:t>Good Day Starts With Gratitude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7" name="Table 12">
            <a:extLst>
              <a:ext uri="{FF2B5EF4-FFF2-40B4-BE49-F238E27FC236}">
                <a16:creationId xmlns:a16="http://schemas.microsoft.com/office/drawing/2014/main" id="{839E3231-C666-4A58-A958-418596ED0585}"/>
              </a:ext>
            </a:extLst>
          </p:cNvPr>
          <p:cNvGraphicFramePr>
            <a:graphicFrameLocks noGrp="1"/>
          </p:cNvGraphicFramePr>
          <p:nvPr/>
        </p:nvGraphicFramePr>
        <p:xfrm>
          <a:off x="464820" y="1541978"/>
          <a:ext cx="4572000" cy="26098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1076209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12278218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6732798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32496068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3215158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96315028"/>
                  </a:ext>
                </a:extLst>
              </a:tr>
            </a:tbl>
          </a:graphicData>
        </a:graphic>
      </p:graphicFrame>
      <p:sp>
        <p:nvSpPr>
          <p:cNvPr id="25" name="TextBox 24">
            <a:extLst>
              <a:ext uri="{FF2B5EF4-FFF2-40B4-BE49-F238E27FC236}">
                <a16:creationId xmlns:a16="http://schemas.microsoft.com/office/drawing/2014/main" id="{6296740D-096F-4D85-B32B-6C22EFEBDDD7}"/>
              </a:ext>
            </a:extLst>
          </p:cNvPr>
          <p:cNvSpPr txBox="1"/>
          <p:nvPr/>
        </p:nvSpPr>
        <p:spPr>
          <a:xfrm>
            <a:off x="1353006" y="1174015"/>
            <a:ext cx="26057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Thoughts For The Week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B59ECC3-5F87-49F0-B325-CDB35C325F5B}"/>
              </a:ext>
            </a:extLst>
          </p:cNvPr>
          <p:cNvSpPr/>
          <p:nvPr/>
        </p:nvSpPr>
        <p:spPr>
          <a:xfrm>
            <a:off x="464820" y="4206240"/>
            <a:ext cx="4572000" cy="36195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8F99A3E-E8EC-46AB-B914-903229FE2A6C}"/>
              </a:ext>
            </a:extLst>
          </p:cNvPr>
          <p:cNvSpPr txBox="1"/>
          <p:nvPr/>
        </p:nvSpPr>
        <p:spPr>
          <a:xfrm>
            <a:off x="449580" y="4206240"/>
            <a:ext cx="8153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Notes:</a:t>
            </a:r>
            <a:endParaRPr lang="en-GB" dirty="0">
              <a:latin typeface="Harrington" panose="04040505050A020207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20571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F19A1621-B4A9-4A2C-A4E5-ACC2900F640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105" t="11829" r="2105" b="-348"/>
          <a:stretch/>
        </p:blipFill>
        <p:spPr>
          <a:xfrm>
            <a:off x="1549565" y="826532"/>
            <a:ext cx="2387269" cy="1668780"/>
          </a:xfrm>
          <a:prstGeom prst="rect">
            <a:avLst/>
          </a:prstGeom>
          <a:solidFill>
            <a:schemeClr val="bg1">
              <a:alpha val="0"/>
            </a:schemeClr>
          </a:solidFill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2D759410-62D0-4BFF-9F11-C436B7B2DD60}"/>
              </a:ext>
            </a:extLst>
          </p:cNvPr>
          <p:cNvSpPr txBox="1"/>
          <p:nvPr/>
        </p:nvSpPr>
        <p:spPr>
          <a:xfrm>
            <a:off x="1049655" y="457200"/>
            <a:ext cx="3387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Harrington" panose="04040505050A02020702" pitchFamily="82" charset="0"/>
              </a:rPr>
              <a:t>Good Day Starts With Gratitude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2" name="Table 12">
            <a:extLst>
              <a:ext uri="{FF2B5EF4-FFF2-40B4-BE49-F238E27FC236}">
                <a16:creationId xmlns:a16="http://schemas.microsoft.com/office/drawing/2014/main" id="{9D0115E1-891E-4671-8622-79EE5EA19BE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3255526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16" name="TextBox 15">
            <a:extLst>
              <a:ext uri="{FF2B5EF4-FFF2-40B4-BE49-F238E27FC236}">
                <a16:creationId xmlns:a16="http://schemas.microsoft.com/office/drawing/2014/main" id="{AD23EB73-1BBD-4B16-882C-52AEDDDBD62E}"/>
              </a:ext>
            </a:extLst>
          </p:cNvPr>
          <p:cNvSpPr txBox="1"/>
          <p:nvPr/>
        </p:nvSpPr>
        <p:spPr>
          <a:xfrm>
            <a:off x="457200" y="2713137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F282EE2-B3C0-472F-B546-9BD5318E3010}"/>
              </a:ext>
            </a:extLst>
          </p:cNvPr>
          <p:cNvSpPr txBox="1"/>
          <p:nvPr/>
        </p:nvSpPr>
        <p:spPr>
          <a:xfrm>
            <a:off x="3424086" y="2713137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9" name="Table 12">
            <a:extLst>
              <a:ext uri="{FF2B5EF4-FFF2-40B4-BE49-F238E27FC236}">
                <a16:creationId xmlns:a16="http://schemas.microsoft.com/office/drawing/2014/main" id="{6DAC85E2-B2D1-4A71-BC16-6C510396896F}"/>
              </a:ext>
            </a:extLst>
          </p:cNvPr>
          <p:cNvGraphicFramePr>
            <a:graphicFrameLocks noGrp="1"/>
          </p:cNvGraphicFramePr>
          <p:nvPr/>
        </p:nvGraphicFramePr>
        <p:xfrm>
          <a:off x="464820" y="5107068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20" name="TextBox 19">
            <a:extLst>
              <a:ext uri="{FF2B5EF4-FFF2-40B4-BE49-F238E27FC236}">
                <a16:creationId xmlns:a16="http://schemas.microsoft.com/office/drawing/2014/main" id="{48DED448-E99A-4DA0-8440-5418328B1690}"/>
              </a:ext>
            </a:extLst>
          </p:cNvPr>
          <p:cNvSpPr txBox="1"/>
          <p:nvPr/>
        </p:nvSpPr>
        <p:spPr>
          <a:xfrm>
            <a:off x="464820" y="4564679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F453949-EEE4-43C8-BBFE-E9687664E047}"/>
              </a:ext>
            </a:extLst>
          </p:cNvPr>
          <p:cNvSpPr txBox="1"/>
          <p:nvPr/>
        </p:nvSpPr>
        <p:spPr>
          <a:xfrm>
            <a:off x="3431706" y="4564679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22" name="Table 12">
            <a:extLst>
              <a:ext uri="{FF2B5EF4-FFF2-40B4-BE49-F238E27FC236}">
                <a16:creationId xmlns:a16="http://schemas.microsoft.com/office/drawing/2014/main" id="{9DB75E0A-245F-4836-B7E0-B68AB391A9B7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6955691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23" name="TextBox 22">
            <a:extLst>
              <a:ext uri="{FF2B5EF4-FFF2-40B4-BE49-F238E27FC236}">
                <a16:creationId xmlns:a16="http://schemas.microsoft.com/office/drawing/2014/main" id="{EEB0F390-A11A-43C4-92F3-AF5905F720BC}"/>
              </a:ext>
            </a:extLst>
          </p:cNvPr>
          <p:cNvSpPr txBox="1"/>
          <p:nvPr/>
        </p:nvSpPr>
        <p:spPr>
          <a:xfrm>
            <a:off x="457200" y="6413302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52D90A0-F3C9-4E42-A447-43E3D94DF2C5}"/>
              </a:ext>
            </a:extLst>
          </p:cNvPr>
          <p:cNvSpPr txBox="1"/>
          <p:nvPr/>
        </p:nvSpPr>
        <p:spPr>
          <a:xfrm>
            <a:off x="3424086" y="6413302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9419569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F19A1621-B4A9-4A2C-A4E5-ACC2900F640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105" t="11829" r="2105" b="-348"/>
          <a:stretch/>
        </p:blipFill>
        <p:spPr>
          <a:xfrm>
            <a:off x="1549565" y="826532"/>
            <a:ext cx="2387269" cy="1668780"/>
          </a:xfrm>
          <a:prstGeom prst="rect">
            <a:avLst/>
          </a:prstGeom>
          <a:solidFill>
            <a:schemeClr val="bg1">
              <a:alpha val="0"/>
            </a:schemeClr>
          </a:solidFill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2D759410-62D0-4BFF-9F11-C436B7B2DD60}"/>
              </a:ext>
            </a:extLst>
          </p:cNvPr>
          <p:cNvSpPr txBox="1"/>
          <p:nvPr/>
        </p:nvSpPr>
        <p:spPr>
          <a:xfrm>
            <a:off x="1049655" y="457200"/>
            <a:ext cx="3387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Harrington" panose="04040505050A02020702" pitchFamily="82" charset="0"/>
              </a:rPr>
              <a:t>Good Day Starts With Gratitude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2" name="Table 12">
            <a:extLst>
              <a:ext uri="{FF2B5EF4-FFF2-40B4-BE49-F238E27FC236}">
                <a16:creationId xmlns:a16="http://schemas.microsoft.com/office/drawing/2014/main" id="{9D0115E1-891E-4671-8622-79EE5EA19BE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3255526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16" name="TextBox 15">
            <a:extLst>
              <a:ext uri="{FF2B5EF4-FFF2-40B4-BE49-F238E27FC236}">
                <a16:creationId xmlns:a16="http://schemas.microsoft.com/office/drawing/2014/main" id="{AD23EB73-1BBD-4B16-882C-52AEDDDBD62E}"/>
              </a:ext>
            </a:extLst>
          </p:cNvPr>
          <p:cNvSpPr txBox="1"/>
          <p:nvPr/>
        </p:nvSpPr>
        <p:spPr>
          <a:xfrm>
            <a:off x="457200" y="2713137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F282EE2-B3C0-472F-B546-9BD5318E3010}"/>
              </a:ext>
            </a:extLst>
          </p:cNvPr>
          <p:cNvSpPr txBox="1"/>
          <p:nvPr/>
        </p:nvSpPr>
        <p:spPr>
          <a:xfrm>
            <a:off x="3424086" y="2713137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9" name="Table 12">
            <a:extLst>
              <a:ext uri="{FF2B5EF4-FFF2-40B4-BE49-F238E27FC236}">
                <a16:creationId xmlns:a16="http://schemas.microsoft.com/office/drawing/2014/main" id="{6DAC85E2-B2D1-4A71-BC16-6C510396896F}"/>
              </a:ext>
            </a:extLst>
          </p:cNvPr>
          <p:cNvGraphicFramePr>
            <a:graphicFrameLocks noGrp="1"/>
          </p:cNvGraphicFramePr>
          <p:nvPr/>
        </p:nvGraphicFramePr>
        <p:xfrm>
          <a:off x="464820" y="5107068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20" name="TextBox 19">
            <a:extLst>
              <a:ext uri="{FF2B5EF4-FFF2-40B4-BE49-F238E27FC236}">
                <a16:creationId xmlns:a16="http://schemas.microsoft.com/office/drawing/2014/main" id="{48DED448-E99A-4DA0-8440-5418328B1690}"/>
              </a:ext>
            </a:extLst>
          </p:cNvPr>
          <p:cNvSpPr txBox="1"/>
          <p:nvPr/>
        </p:nvSpPr>
        <p:spPr>
          <a:xfrm>
            <a:off x="464820" y="4564679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F453949-EEE4-43C8-BBFE-E9687664E047}"/>
              </a:ext>
            </a:extLst>
          </p:cNvPr>
          <p:cNvSpPr txBox="1"/>
          <p:nvPr/>
        </p:nvSpPr>
        <p:spPr>
          <a:xfrm>
            <a:off x="3431706" y="4564679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22" name="Table 12">
            <a:extLst>
              <a:ext uri="{FF2B5EF4-FFF2-40B4-BE49-F238E27FC236}">
                <a16:creationId xmlns:a16="http://schemas.microsoft.com/office/drawing/2014/main" id="{9DB75E0A-245F-4836-B7E0-B68AB391A9B7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6955691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23" name="TextBox 22">
            <a:extLst>
              <a:ext uri="{FF2B5EF4-FFF2-40B4-BE49-F238E27FC236}">
                <a16:creationId xmlns:a16="http://schemas.microsoft.com/office/drawing/2014/main" id="{EEB0F390-A11A-43C4-92F3-AF5905F720BC}"/>
              </a:ext>
            </a:extLst>
          </p:cNvPr>
          <p:cNvSpPr txBox="1"/>
          <p:nvPr/>
        </p:nvSpPr>
        <p:spPr>
          <a:xfrm>
            <a:off x="457200" y="6413302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52D90A0-F3C9-4E42-A447-43E3D94DF2C5}"/>
              </a:ext>
            </a:extLst>
          </p:cNvPr>
          <p:cNvSpPr txBox="1"/>
          <p:nvPr/>
        </p:nvSpPr>
        <p:spPr>
          <a:xfrm>
            <a:off x="3424086" y="6413302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2265275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2D759410-62D0-4BFF-9F11-C436B7B2DD60}"/>
              </a:ext>
            </a:extLst>
          </p:cNvPr>
          <p:cNvSpPr txBox="1"/>
          <p:nvPr/>
        </p:nvSpPr>
        <p:spPr>
          <a:xfrm>
            <a:off x="1049655" y="457200"/>
            <a:ext cx="3387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Harrington" panose="04040505050A02020702" pitchFamily="82" charset="0"/>
              </a:rPr>
              <a:t>Good Day Starts With Gratitude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2" name="Table 12">
            <a:extLst>
              <a:ext uri="{FF2B5EF4-FFF2-40B4-BE49-F238E27FC236}">
                <a16:creationId xmlns:a16="http://schemas.microsoft.com/office/drawing/2014/main" id="{9D0115E1-891E-4671-8622-79EE5EA19BE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3255526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16" name="TextBox 15">
            <a:extLst>
              <a:ext uri="{FF2B5EF4-FFF2-40B4-BE49-F238E27FC236}">
                <a16:creationId xmlns:a16="http://schemas.microsoft.com/office/drawing/2014/main" id="{AD23EB73-1BBD-4B16-882C-52AEDDDBD62E}"/>
              </a:ext>
            </a:extLst>
          </p:cNvPr>
          <p:cNvSpPr txBox="1"/>
          <p:nvPr/>
        </p:nvSpPr>
        <p:spPr>
          <a:xfrm>
            <a:off x="457200" y="2713137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F282EE2-B3C0-472F-B546-9BD5318E3010}"/>
              </a:ext>
            </a:extLst>
          </p:cNvPr>
          <p:cNvSpPr txBox="1"/>
          <p:nvPr/>
        </p:nvSpPr>
        <p:spPr>
          <a:xfrm>
            <a:off x="3424086" y="2713137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9" name="Table 12">
            <a:extLst>
              <a:ext uri="{FF2B5EF4-FFF2-40B4-BE49-F238E27FC236}">
                <a16:creationId xmlns:a16="http://schemas.microsoft.com/office/drawing/2014/main" id="{6DAC85E2-B2D1-4A71-BC16-6C510396896F}"/>
              </a:ext>
            </a:extLst>
          </p:cNvPr>
          <p:cNvGraphicFramePr>
            <a:graphicFrameLocks noGrp="1"/>
          </p:cNvGraphicFramePr>
          <p:nvPr/>
        </p:nvGraphicFramePr>
        <p:xfrm>
          <a:off x="464820" y="5107068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20" name="TextBox 19">
            <a:extLst>
              <a:ext uri="{FF2B5EF4-FFF2-40B4-BE49-F238E27FC236}">
                <a16:creationId xmlns:a16="http://schemas.microsoft.com/office/drawing/2014/main" id="{48DED448-E99A-4DA0-8440-5418328B1690}"/>
              </a:ext>
            </a:extLst>
          </p:cNvPr>
          <p:cNvSpPr txBox="1"/>
          <p:nvPr/>
        </p:nvSpPr>
        <p:spPr>
          <a:xfrm>
            <a:off x="464820" y="4564679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F453949-EEE4-43C8-BBFE-E9687664E047}"/>
              </a:ext>
            </a:extLst>
          </p:cNvPr>
          <p:cNvSpPr txBox="1"/>
          <p:nvPr/>
        </p:nvSpPr>
        <p:spPr>
          <a:xfrm>
            <a:off x="3431706" y="4564679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22" name="Table 12">
            <a:extLst>
              <a:ext uri="{FF2B5EF4-FFF2-40B4-BE49-F238E27FC236}">
                <a16:creationId xmlns:a16="http://schemas.microsoft.com/office/drawing/2014/main" id="{9DB75E0A-245F-4836-B7E0-B68AB391A9B7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6955691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23" name="TextBox 22">
            <a:extLst>
              <a:ext uri="{FF2B5EF4-FFF2-40B4-BE49-F238E27FC236}">
                <a16:creationId xmlns:a16="http://schemas.microsoft.com/office/drawing/2014/main" id="{EEB0F390-A11A-43C4-92F3-AF5905F720BC}"/>
              </a:ext>
            </a:extLst>
          </p:cNvPr>
          <p:cNvSpPr txBox="1"/>
          <p:nvPr/>
        </p:nvSpPr>
        <p:spPr>
          <a:xfrm>
            <a:off x="457200" y="6413302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52D90A0-F3C9-4E42-A447-43E3D94DF2C5}"/>
              </a:ext>
            </a:extLst>
          </p:cNvPr>
          <p:cNvSpPr txBox="1"/>
          <p:nvPr/>
        </p:nvSpPr>
        <p:spPr>
          <a:xfrm>
            <a:off x="3424086" y="6413302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7" name="Table 12">
            <a:extLst>
              <a:ext uri="{FF2B5EF4-FFF2-40B4-BE49-F238E27FC236}">
                <a16:creationId xmlns:a16="http://schemas.microsoft.com/office/drawing/2014/main" id="{839E3231-C666-4A58-A958-418596ED0585}"/>
              </a:ext>
            </a:extLst>
          </p:cNvPr>
          <p:cNvGraphicFramePr>
            <a:graphicFrameLocks noGrp="1"/>
          </p:cNvGraphicFramePr>
          <p:nvPr/>
        </p:nvGraphicFramePr>
        <p:xfrm>
          <a:off x="464820" y="1541978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25" name="TextBox 24">
            <a:extLst>
              <a:ext uri="{FF2B5EF4-FFF2-40B4-BE49-F238E27FC236}">
                <a16:creationId xmlns:a16="http://schemas.microsoft.com/office/drawing/2014/main" id="{6296740D-096F-4D85-B32B-6C22EFEBDDD7}"/>
              </a:ext>
            </a:extLst>
          </p:cNvPr>
          <p:cNvSpPr txBox="1"/>
          <p:nvPr/>
        </p:nvSpPr>
        <p:spPr>
          <a:xfrm>
            <a:off x="464820" y="999589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C137C25-2FA9-4BE7-9BBF-1453FA4F6105}"/>
              </a:ext>
            </a:extLst>
          </p:cNvPr>
          <p:cNvSpPr txBox="1"/>
          <p:nvPr/>
        </p:nvSpPr>
        <p:spPr>
          <a:xfrm>
            <a:off x="3431706" y="999589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1045045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2D759410-62D0-4BFF-9F11-C436B7B2DD60}"/>
              </a:ext>
            </a:extLst>
          </p:cNvPr>
          <p:cNvSpPr txBox="1"/>
          <p:nvPr/>
        </p:nvSpPr>
        <p:spPr>
          <a:xfrm>
            <a:off x="1049655" y="457200"/>
            <a:ext cx="3387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Harrington" panose="04040505050A02020702" pitchFamily="82" charset="0"/>
              </a:rPr>
              <a:t>Good Day Starts With Gratitude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7" name="Table 12">
            <a:extLst>
              <a:ext uri="{FF2B5EF4-FFF2-40B4-BE49-F238E27FC236}">
                <a16:creationId xmlns:a16="http://schemas.microsoft.com/office/drawing/2014/main" id="{839E3231-C666-4A58-A958-418596ED0585}"/>
              </a:ext>
            </a:extLst>
          </p:cNvPr>
          <p:cNvGraphicFramePr>
            <a:graphicFrameLocks noGrp="1"/>
          </p:cNvGraphicFramePr>
          <p:nvPr/>
        </p:nvGraphicFramePr>
        <p:xfrm>
          <a:off x="464820" y="1541978"/>
          <a:ext cx="4572000" cy="26098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1076209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12278218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6732798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32496068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3215158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96315028"/>
                  </a:ext>
                </a:extLst>
              </a:tr>
            </a:tbl>
          </a:graphicData>
        </a:graphic>
      </p:graphicFrame>
      <p:sp>
        <p:nvSpPr>
          <p:cNvPr id="25" name="TextBox 24">
            <a:extLst>
              <a:ext uri="{FF2B5EF4-FFF2-40B4-BE49-F238E27FC236}">
                <a16:creationId xmlns:a16="http://schemas.microsoft.com/office/drawing/2014/main" id="{6296740D-096F-4D85-B32B-6C22EFEBDDD7}"/>
              </a:ext>
            </a:extLst>
          </p:cNvPr>
          <p:cNvSpPr txBox="1"/>
          <p:nvPr/>
        </p:nvSpPr>
        <p:spPr>
          <a:xfrm>
            <a:off x="1353006" y="1174015"/>
            <a:ext cx="26057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Thoughts For The Week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B59ECC3-5F87-49F0-B325-CDB35C325F5B}"/>
              </a:ext>
            </a:extLst>
          </p:cNvPr>
          <p:cNvSpPr/>
          <p:nvPr/>
        </p:nvSpPr>
        <p:spPr>
          <a:xfrm>
            <a:off x="464820" y="4206240"/>
            <a:ext cx="4572000" cy="36195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8F99A3E-E8EC-46AB-B914-903229FE2A6C}"/>
              </a:ext>
            </a:extLst>
          </p:cNvPr>
          <p:cNvSpPr txBox="1"/>
          <p:nvPr/>
        </p:nvSpPr>
        <p:spPr>
          <a:xfrm>
            <a:off x="449580" y="4206240"/>
            <a:ext cx="8153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Notes:</a:t>
            </a:r>
            <a:endParaRPr lang="en-GB" dirty="0">
              <a:latin typeface="Harrington" panose="04040505050A020207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5806115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F19A1621-B4A9-4A2C-A4E5-ACC2900F640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105" t="11829" r="2105" b="-348"/>
          <a:stretch/>
        </p:blipFill>
        <p:spPr>
          <a:xfrm>
            <a:off x="1549565" y="826532"/>
            <a:ext cx="2387269" cy="1668780"/>
          </a:xfrm>
          <a:prstGeom prst="rect">
            <a:avLst/>
          </a:prstGeom>
          <a:solidFill>
            <a:schemeClr val="bg1">
              <a:alpha val="0"/>
            </a:schemeClr>
          </a:solidFill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2D759410-62D0-4BFF-9F11-C436B7B2DD60}"/>
              </a:ext>
            </a:extLst>
          </p:cNvPr>
          <p:cNvSpPr txBox="1"/>
          <p:nvPr/>
        </p:nvSpPr>
        <p:spPr>
          <a:xfrm>
            <a:off x="1049655" y="457200"/>
            <a:ext cx="3387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Harrington" panose="04040505050A02020702" pitchFamily="82" charset="0"/>
              </a:rPr>
              <a:t>Good Day Starts With Gratitude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2" name="Table 12">
            <a:extLst>
              <a:ext uri="{FF2B5EF4-FFF2-40B4-BE49-F238E27FC236}">
                <a16:creationId xmlns:a16="http://schemas.microsoft.com/office/drawing/2014/main" id="{9D0115E1-891E-4671-8622-79EE5EA19BE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3255526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16" name="TextBox 15">
            <a:extLst>
              <a:ext uri="{FF2B5EF4-FFF2-40B4-BE49-F238E27FC236}">
                <a16:creationId xmlns:a16="http://schemas.microsoft.com/office/drawing/2014/main" id="{AD23EB73-1BBD-4B16-882C-52AEDDDBD62E}"/>
              </a:ext>
            </a:extLst>
          </p:cNvPr>
          <p:cNvSpPr txBox="1"/>
          <p:nvPr/>
        </p:nvSpPr>
        <p:spPr>
          <a:xfrm>
            <a:off x="457200" y="2713137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F282EE2-B3C0-472F-B546-9BD5318E3010}"/>
              </a:ext>
            </a:extLst>
          </p:cNvPr>
          <p:cNvSpPr txBox="1"/>
          <p:nvPr/>
        </p:nvSpPr>
        <p:spPr>
          <a:xfrm>
            <a:off x="3424086" y="2713137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9" name="Table 12">
            <a:extLst>
              <a:ext uri="{FF2B5EF4-FFF2-40B4-BE49-F238E27FC236}">
                <a16:creationId xmlns:a16="http://schemas.microsoft.com/office/drawing/2014/main" id="{6DAC85E2-B2D1-4A71-BC16-6C510396896F}"/>
              </a:ext>
            </a:extLst>
          </p:cNvPr>
          <p:cNvGraphicFramePr>
            <a:graphicFrameLocks noGrp="1"/>
          </p:cNvGraphicFramePr>
          <p:nvPr/>
        </p:nvGraphicFramePr>
        <p:xfrm>
          <a:off x="464820" y="5107068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20" name="TextBox 19">
            <a:extLst>
              <a:ext uri="{FF2B5EF4-FFF2-40B4-BE49-F238E27FC236}">
                <a16:creationId xmlns:a16="http://schemas.microsoft.com/office/drawing/2014/main" id="{48DED448-E99A-4DA0-8440-5418328B1690}"/>
              </a:ext>
            </a:extLst>
          </p:cNvPr>
          <p:cNvSpPr txBox="1"/>
          <p:nvPr/>
        </p:nvSpPr>
        <p:spPr>
          <a:xfrm>
            <a:off x="464820" y="4564679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F453949-EEE4-43C8-BBFE-E9687664E047}"/>
              </a:ext>
            </a:extLst>
          </p:cNvPr>
          <p:cNvSpPr txBox="1"/>
          <p:nvPr/>
        </p:nvSpPr>
        <p:spPr>
          <a:xfrm>
            <a:off x="3431706" y="4564679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22" name="Table 12">
            <a:extLst>
              <a:ext uri="{FF2B5EF4-FFF2-40B4-BE49-F238E27FC236}">
                <a16:creationId xmlns:a16="http://schemas.microsoft.com/office/drawing/2014/main" id="{9DB75E0A-245F-4836-B7E0-B68AB391A9B7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6955691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23" name="TextBox 22">
            <a:extLst>
              <a:ext uri="{FF2B5EF4-FFF2-40B4-BE49-F238E27FC236}">
                <a16:creationId xmlns:a16="http://schemas.microsoft.com/office/drawing/2014/main" id="{EEB0F390-A11A-43C4-92F3-AF5905F720BC}"/>
              </a:ext>
            </a:extLst>
          </p:cNvPr>
          <p:cNvSpPr txBox="1"/>
          <p:nvPr/>
        </p:nvSpPr>
        <p:spPr>
          <a:xfrm>
            <a:off x="457200" y="6413302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52D90A0-F3C9-4E42-A447-43E3D94DF2C5}"/>
              </a:ext>
            </a:extLst>
          </p:cNvPr>
          <p:cNvSpPr txBox="1"/>
          <p:nvPr/>
        </p:nvSpPr>
        <p:spPr>
          <a:xfrm>
            <a:off x="3424086" y="6413302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6903535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2D759410-62D0-4BFF-9F11-C436B7B2DD60}"/>
              </a:ext>
            </a:extLst>
          </p:cNvPr>
          <p:cNvSpPr txBox="1"/>
          <p:nvPr/>
        </p:nvSpPr>
        <p:spPr>
          <a:xfrm>
            <a:off x="1049655" y="457200"/>
            <a:ext cx="3387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Harrington" panose="04040505050A02020702" pitchFamily="82" charset="0"/>
              </a:rPr>
              <a:t>Good Day Starts With Gratitude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2" name="Table 12">
            <a:extLst>
              <a:ext uri="{FF2B5EF4-FFF2-40B4-BE49-F238E27FC236}">
                <a16:creationId xmlns:a16="http://schemas.microsoft.com/office/drawing/2014/main" id="{9D0115E1-891E-4671-8622-79EE5EA19BE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3255526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16" name="TextBox 15">
            <a:extLst>
              <a:ext uri="{FF2B5EF4-FFF2-40B4-BE49-F238E27FC236}">
                <a16:creationId xmlns:a16="http://schemas.microsoft.com/office/drawing/2014/main" id="{AD23EB73-1BBD-4B16-882C-52AEDDDBD62E}"/>
              </a:ext>
            </a:extLst>
          </p:cNvPr>
          <p:cNvSpPr txBox="1"/>
          <p:nvPr/>
        </p:nvSpPr>
        <p:spPr>
          <a:xfrm>
            <a:off x="457200" y="2713137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F282EE2-B3C0-472F-B546-9BD5318E3010}"/>
              </a:ext>
            </a:extLst>
          </p:cNvPr>
          <p:cNvSpPr txBox="1"/>
          <p:nvPr/>
        </p:nvSpPr>
        <p:spPr>
          <a:xfrm>
            <a:off x="3424086" y="2713137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9" name="Table 12">
            <a:extLst>
              <a:ext uri="{FF2B5EF4-FFF2-40B4-BE49-F238E27FC236}">
                <a16:creationId xmlns:a16="http://schemas.microsoft.com/office/drawing/2014/main" id="{6DAC85E2-B2D1-4A71-BC16-6C510396896F}"/>
              </a:ext>
            </a:extLst>
          </p:cNvPr>
          <p:cNvGraphicFramePr>
            <a:graphicFrameLocks noGrp="1"/>
          </p:cNvGraphicFramePr>
          <p:nvPr/>
        </p:nvGraphicFramePr>
        <p:xfrm>
          <a:off x="464820" y="5107068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20" name="TextBox 19">
            <a:extLst>
              <a:ext uri="{FF2B5EF4-FFF2-40B4-BE49-F238E27FC236}">
                <a16:creationId xmlns:a16="http://schemas.microsoft.com/office/drawing/2014/main" id="{48DED448-E99A-4DA0-8440-5418328B1690}"/>
              </a:ext>
            </a:extLst>
          </p:cNvPr>
          <p:cNvSpPr txBox="1"/>
          <p:nvPr/>
        </p:nvSpPr>
        <p:spPr>
          <a:xfrm>
            <a:off x="464820" y="4564679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F453949-EEE4-43C8-BBFE-E9687664E047}"/>
              </a:ext>
            </a:extLst>
          </p:cNvPr>
          <p:cNvSpPr txBox="1"/>
          <p:nvPr/>
        </p:nvSpPr>
        <p:spPr>
          <a:xfrm>
            <a:off x="3431706" y="4564679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22" name="Table 12">
            <a:extLst>
              <a:ext uri="{FF2B5EF4-FFF2-40B4-BE49-F238E27FC236}">
                <a16:creationId xmlns:a16="http://schemas.microsoft.com/office/drawing/2014/main" id="{9DB75E0A-245F-4836-B7E0-B68AB391A9B7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6955691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23" name="TextBox 22">
            <a:extLst>
              <a:ext uri="{FF2B5EF4-FFF2-40B4-BE49-F238E27FC236}">
                <a16:creationId xmlns:a16="http://schemas.microsoft.com/office/drawing/2014/main" id="{EEB0F390-A11A-43C4-92F3-AF5905F720BC}"/>
              </a:ext>
            </a:extLst>
          </p:cNvPr>
          <p:cNvSpPr txBox="1"/>
          <p:nvPr/>
        </p:nvSpPr>
        <p:spPr>
          <a:xfrm>
            <a:off x="457200" y="6413302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52D90A0-F3C9-4E42-A447-43E3D94DF2C5}"/>
              </a:ext>
            </a:extLst>
          </p:cNvPr>
          <p:cNvSpPr txBox="1"/>
          <p:nvPr/>
        </p:nvSpPr>
        <p:spPr>
          <a:xfrm>
            <a:off x="3424086" y="6413302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7" name="Table 12">
            <a:extLst>
              <a:ext uri="{FF2B5EF4-FFF2-40B4-BE49-F238E27FC236}">
                <a16:creationId xmlns:a16="http://schemas.microsoft.com/office/drawing/2014/main" id="{839E3231-C666-4A58-A958-418596ED0585}"/>
              </a:ext>
            </a:extLst>
          </p:cNvPr>
          <p:cNvGraphicFramePr>
            <a:graphicFrameLocks noGrp="1"/>
          </p:cNvGraphicFramePr>
          <p:nvPr/>
        </p:nvGraphicFramePr>
        <p:xfrm>
          <a:off x="464820" y="1541978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25" name="TextBox 24">
            <a:extLst>
              <a:ext uri="{FF2B5EF4-FFF2-40B4-BE49-F238E27FC236}">
                <a16:creationId xmlns:a16="http://schemas.microsoft.com/office/drawing/2014/main" id="{6296740D-096F-4D85-B32B-6C22EFEBDDD7}"/>
              </a:ext>
            </a:extLst>
          </p:cNvPr>
          <p:cNvSpPr txBox="1"/>
          <p:nvPr/>
        </p:nvSpPr>
        <p:spPr>
          <a:xfrm>
            <a:off x="464820" y="999589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C137C25-2FA9-4BE7-9BBF-1453FA4F6105}"/>
              </a:ext>
            </a:extLst>
          </p:cNvPr>
          <p:cNvSpPr txBox="1"/>
          <p:nvPr/>
        </p:nvSpPr>
        <p:spPr>
          <a:xfrm>
            <a:off x="3431706" y="999589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0568274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2D759410-62D0-4BFF-9F11-C436B7B2DD60}"/>
              </a:ext>
            </a:extLst>
          </p:cNvPr>
          <p:cNvSpPr txBox="1"/>
          <p:nvPr/>
        </p:nvSpPr>
        <p:spPr>
          <a:xfrm>
            <a:off x="1049655" y="457200"/>
            <a:ext cx="3387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Harrington" panose="04040505050A02020702" pitchFamily="82" charset="0"/>
              </a:rPr>
              <a:t>Good Day Starts With Gratitude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7" name="Table 12">
            <a:extLst>
              <a:ext uri="{FF2B5EF4-FFF2-40B4-BE49-F238E27FC236}">
                <a16:creationId xmlns:a16="http://schemas.microsoft.com/office/drawing/2014/main" id="{839E3231-C666-4A58-A958-418596ED0585}"/>
              </a:ext>
            </a:extLst>
          </p:cNvPr>
          <p:cNvGraphicFramePr>
            <a:graphicFrameLocks noGrp="1"/>
          </p:cNvGraphicFramePr>
          <p:nvPr/>
        </p:nvGraphicFramePr>
        <p:xfrm>
          <a:off x="464820" y="1541978"/>
          <a:ext cx="4572000" cy="26098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1076209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12278218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6732798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32496068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3215158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96315028"/>
                  </a:ext>
                </a:extLst>
              </a:tr>
            </a:tbl>
          </a:graphicData>
        </a:graphic>
      </p:graphicFrame>
      <p:sp>
        <p:nvSpPr>
          <p:cNvPr id="25" name="TextBox 24">
            <a:extLst>
              <a:ext uri="{FF2B5EF4-FFF2-40B4-BE49-F238E27FC236}">
                <a16:creationId xmlns:a16="http://schemas.microsoft.com/office/drawing/2014/main" id="{6296740D-096F-4D85-B32B-6C22EFEBDDD7}"/>
              </a:ext>
            </a:extLst>
          </p:cNvPr>
          <p:cNvSpPr txBox="1"/>
          <p:nvPr/>
        </p:nvSpPr>
        <p:spPr>
          <a:xfrm>
            <a:off x="1353006" y="1174015"/>
            <a:ext cx="26057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Thoughts For The Week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B59ECC3-5F87-49F0-B325-CDB35C325F5B}"/>
              </a:ext>
            </a:extLst>
          </p:cNvPr>
          <p:cNvSpPr/>
          <p:nvPr/>
        </p:nvSpPr>
        <p:spPr>
          <a:xfrm>
            <a:off x="464820" y="4206240"/>
            <a:ext cx="4572000" cy="36195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8F99A3E-E8EC-46AB-B914-903229FE2A6C}"/>
              </a:ext>
            </a:extLst>
          </p:cNvPr>
          <p:cNvSpPr txBox="1"/>
          <p:nvPr/>
        </p:nvSpPr>
        <p:spPr>
          <a:xfrm>
            <a:off x="449580" y="4206240"/>
            <a:ext cx="8153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Notes:</a:t>
            </a:r>
            <a:endParaRPr lang="en-GB" dirty="0">
              <a:latin typeface="Harrington" panose="04040505050A020207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1319514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F19A1621-B4A9-4A2C-A4E5-ACC2900F640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105" t="11829" r="2105" b="-348"/>
          <a:stretch/>
        </p:blipFill>
        <p:spPr>
          <a:xfrm>
            <a:off x="1549565" y="826532"/>
            <a:ext cx="2387269" cy="1668780"/>
          </a:xfrm>
          <a:prstGeom prst="rect">
            <a:avLst/>
          </a:prstGeom>
          <a:solidFill>
            <a:schemeClr val="bg1">
              <a:alpha val="0"/>
            </a:schemeClr>
          </a:solidFill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2D759410-62D0-4BFF-9F11-C436B7B2DD60}"/>
              </a:ext>
            </a:extLst>
          </p:cNvPr>
          <p:cNvSpPr txBox="1"/>
          <p:nvPr/>
        </p:nvSpPr>
        <p:spPr>
          <a:xfrm>
            <a:off x="1049655" y="457200"/>
            <a:ext cx="3387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Harrington" panose="04040505050A02020702" pitchFamily="82" charset="0"/>
              </a:rPr>
              <a:t>Good Day Starts With Gratitude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2" name="Table 12">
            <a:extLst>
              <a:ext uri="{FF2B5EF4-FFF2-40B4-BE49-F238E27FC236}">
                <a16:creationId xmlns:a16="http://schemas.microsoft.com/office/drawing/2014/main" id="{9D0115E1-891E-4671-8622-79EE5EA19BE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3255526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16" name="TextBox 15">
            <a:extLst>
              <a:ext uri="{FF2B5EF4-FFF2-40B4-BE49-F238E27FC236}">
                <a16:creationId xmlns:a16="http://schemas.microsoft.com/office/drawing/2014/main" id="{AD23EB73-1BBD-4B16-882C-52AEDDDBD62E}"/>
              </a:ext>
            </a:extLst>
          </p:cNvPr>
          <p:cNvSpPr txBox="1"/>
          <p:nvPr/>
        </p:nvSpPr>
        <p:spPr>
          <a:xfrm>
            <a:off x="457200" y="2713137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F282EE2-B3C0-472F-B546-9BD5318E3010}"/>
              </a:ext>
            </a:extLst>
          </p:cNvPr>
          <p:cNvSpPr txBox="1"/>
          <p:nvPr/>
        </p:nvSpPr>
        <p:spPr>
          <a:xfrm>
            <a:off x="3424086" y="2713137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9" name="Table 12">
            <a:extLst>
              <a:ext uri="{FF2B5EF4-FFF2-40B4-BE49-F238E27FC236}">
                <a16:creationId xmlns:a16="http://schemas.microsoft.com/office/drawing/2014/main" id="{6DAC85E2-B2D1-4A71-BC16-6C510396896F}"/>
              </a:ext>
            </a:extLst>
          </p:cNvPr>
          <p:cNvGraphicFramePr>
            <a:graphicFrameLocks noGrp="1"/>
          </p:cNvGraphicFramePr>
          <p:nvPr/>
        </p:nvGraphicFramePr>
        <p:xfrm>
          <a:off x="464820" y="5107068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20" name="TextBox 19">
            <a:extLst>
              <a:ext uri="{FF2B5EF4-FFF2-40B4-BE49-F238E27FC236}">
                <a16:creationId xmlns:a16="http://schemas.microsoft.com/office/drawing/2014/main" id="{48DED448-E99A-4DA0-8440-5418328B1690}"/>
              </a:ext>
            </a:extLst>
          </p:cNvPr>
          <p:cNvSpPr txBox="1"/>
          <p:nvPr/>
        </p:nvSpPr>
        <p:spPr>
          <a:xfrm>
            <a:off x="464820" y="4564679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F453949-EEE4-43C8-BBFE-E9687664E047}"/>
              </a:ext>
            </a:extLst>
          </p:cNvPr>
          <p:cNvSpPr txBox="1"/>
          <p:nvPr/>
        </p:nvSpPr>
        <p:spPr>
          <a:xfrm>
            <a:off x="3431706" y="4564679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22" name="Table 12">
            <a:extLst>
              <a:ext uri="{FF2B5EF4-FFF2-40B4-BE49-F238E27FC236}">
                <a16:creationId xmlns:a16="http://schemas.microsoft.com/office/drawing/2014/main" id="{9DB75E0A-245F-4836-B7E0-B68AB391A9B7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6955691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23" name="TextBox 22">
            <a:extLst>
              <a:ext uri="{FF2B5EF4-FFF2-40B4-BE49-F238E27FC236}">
                <a16:creationId xmlns:a16="http://schemas.microsoft.com/office/drawing/2014/main" id="{EEB0F390-A11A-43C4-92F3-AF5905F720BC}"/>
              </a:ext>
            </a:extLst>
          </p:cNvPr>
          <p:cNvSpPr txBox="1"/>
          <p:nvPr/>
        </p:nvSpPr>
        <p:spPr>
          <a:xfrm>
            <a:off x="457200" y="6413302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52D90A0-F3C9-4E42-A447-43E3D94DF2C5}"/>
              </a:ext>
            </a:extLst>
          </p:cNvPr>
          <p:cNvSpPr txBox="1"/>
          <p:nvPr/>
        </p:nvSpPr>
        <p:spPr>
          <a:xfrm>
            <a:off x="3424086" y="6413302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8778243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2D759410-62D0-4BFF-9F11-C436B7B2DD60}"/>
              </a:ext>
            </a:extLst>
          </p:cNvPr>
          <p:cNvSpPr txBox="1"/>
          <p:nvPr/>
        </p:nvSpPr>
        <p:spPr>
          <a:xfrm>
            <a:off x="1049655" y="457200"/>
            <a:ext cx="3387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Harrington" panose="04040505050A02020702" pitchFamily="82" charset="0"/>
              </a:rPr>
              <a:t>Good Day Starts With Gratitude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2" name="Table 12">
            <a:extLst>
              <a:ext uri="{FF2B5EF4-FFF2-40B4-BE49-F238E27FC236}">
                <a16:creationId xmlns:a16="http://schemas.microsoft.com/office/drawing/2014/main" id="{9D0115E1-891E-4671-8622-79EE5EA19BE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3255526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16" name="TextBox 15">
            <a:extLst>
              <a:ext uri="{FF2B5EF4-FFF2-40B4-BE49-F238E27FC236}">
                <a16:creationId xmlns:a16="http://schemas.microsoft.com/office/drawing/2014/main" id="{AD23EB73-1BBD-4B16-882C-52AEDDDBD62E}"/>
              </a:ext>
            </a:extLst>
          </p:cNvPr>
          <p:cNvSpPr txBox="1"/>
          <p:nvPr/>
        </p:nvSpPr>
        <p:spPr>
          <a:xfrm>
            <a:off x="457200" y="2713137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F282EE2-B3C0-472F-B546-9BD5318E3010}"/>
              </a:ext>
            </a:extLst>
          </p:cNvPr>
          <p:cNvSpPr txBox="1"/>
          <p:nvPr/>
        </p:nvSpPr>
        <p:spPr>
          <a:xfrm>
            <a:off x="3424086" y="2713137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9" name="Table 12">
            <a:extLst>
              <a:ext uri="{FF2B5EF4-FFF2-40B4-BE49-F238E27FC236}">
                <a16:creationId xmlns:a16="http://schemas.microsoft.com/office/drawing/2014/main" id="{6DAC85E2-B2D1-4A71-BC16-6C510396896F}"/>
              </a:ext>
            </a:extLst>
          </p:cNvPr>
          <p:cNvGraphicFramePr>
            <a:graphicFrameLocks noGrp="1"/>
          </p:cNvGraphicFramePr>
          <p:nvPr/>
        </p:nvGraphicFramePr>
        <p:xfrm>
          <a:off x="464820" y="5107068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20" name="TextBox 19">
            <a:extLst>
              <a:ext uri="{FF2B5EF4-FFF2-40B4-BE49-F238E27FC236}">
                <a16:creationId xmlns:a16="http://schemas.microsoft.com/office/drawing/2014/main" id="{48DED448-E99A-4DA0-8440-5418328B1690}"/>
              </a:ext>
            </a:extLst>
          </p:cNvPr>
          <p:cNvSpPr txBox="1"/>
          <p:nvPr/>
        </p:nvSpPr>
        <p:spPr>
          <a:xfrm>
            <a:off x="464820" y="4564679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F453949-EEE4-43C8-BBFE-E9687664E047}"/>
              </a:ext>
            </a:extLst>
          </p:cNvPr>
          <p:cNvSpPr txBox="1"/>
          <p:nvPr/>
        </p:nvSpPr>
        <p:spPr>
          <a:xfrm>
            <a:off x="3431706" y="4564679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22" name="Table 12">
            <a:extLst>
              <a:ext uri="{FF2B5EF4-FFF2-40B4-BE49-F238E27FC236}">
                <a16:creationId xmlns:a16="http://schemas.microsoft.com/office/drawing/2014/main" id="{9DB75E0A-245F-4836-B7E0-B68AB391A9B7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6955691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23" name="TextBox 22">
            <a:extLst>
              <a:ext uri="{FF2B5EF4-FFF2-40B4-BE49-F238E27FC236}">
                <a16:creationId xmlns:a16="http://schemas.microsoft.com/office/drawing/2014/main" id="{EEB0F390-A11A-43C4-92F3-AF5905F720BC}"/>
              </a:ext>
            </a:extLst>
          </p:cNvPr>
          <p:cNvSpPr txBox="1"/>
          <p:nvPr/>
        </p:nvSpPr>
        <p:spPr>
          <a:xfrm>
            <a:off x="457200" y="6413302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52D90A0-F3C9-4E42-A447-43E3D94DF2C5}"/>
              </a:ext>
            </a:extLst>
          </p:cNvPr>
          <p:cNvSpPr txBox="1"/>
          <p:nvPr/>
        </p:nvSpPr>
        <p:spPr>
          <a:xfrm>
            <a:off x="3424086" y="6413302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7" name="Table 12">
            <a:extLst>
              <a:ext uri="{FF2B5EF4-FFF2-40B4-BE49-F238E27FC236}">
                <a16:creationId xmlns:a16="http://schemas.microsoft.com/office/drawing/2014/main" id="{839E3231-C666-4A58-A958-418596ED0585}"/>
              </a:ext>
            </a:extLst>
          </p:cNvPr>
          <p:cNvGraphicFramePr>
            <a:graphicFrameLocks noGrp="1"/>
          </p:cNvGraphicFramePr>
          <p:nvPr/>
        </p:nvGraphicFramePr>
        <p:xfrm>
          <a:off x="464820" y="1541978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25" name="TextBox 24">
            <a:extLst>
              <a:ext uri="{FF2B5EF4-FFF2-40B4-BE49-F238E27FC236}">
                <a16:creationId xmlns:a16="http://schemas.microsoft.com/office/drawing/2014/main" id="{6296740D-096F-4D85-B32B-6C22EFEBDDD7}"/>
              </a:ext>
            </a:extLst>
          </p:cNvPr>
          <p:cNvSpPr txBox="1"/>
          <p:nvPr/>
        </p:nvSpPr>
        <p:spPr>
          <a:xfrm>
            <a:off x="464820" y="999589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C137C25-2FA9-4BE7-9BBF-1453FA4F6105}"/>
              </a:ext>
            </a:extLst>
          </p:cNvPr>
          <p:cNvSpPr txBox="1"/>
          <p:nvPr/>
        </p:nvSpPr>
        <p:spPr>
          <a:xfrm>
            <a:off x="3431706" y="999589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2856249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2D759410-62D0-4BFF-9F11-C436B7B2DD60}"/>
              </a:ext>
            </a:extLst>
          </p:cNvPr>
          <p:cNvSpPr txBox="1"/>
          <p:nvPr/>
        </p:nvSpPr>
        <p:spPr>
          <a:xfrm>
            <a:off x="1049655" y="457200"/>
            <a:ext cx="3387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Harrington" panose="04040505050A02020702" pitchFamily="82" charset="0"/>
              </a:rPr>
              <a:t>Good Day Starts With Gratitude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7" name="Table 12">
            <a:extLst>
              <a:ext uri="{FF2B5EF4-FFF2-40B4-BE49-F238E27FC236}">
                <a16:creationId xmlns:a16="http://schemas.microsoft.com/office/drawing/2014/main" id="{839E3231-C666-4A58-A958-418596ED0585}"/>
              </a:ext>
            </a:extLst>
          </p:cNvPr>
          <p:cNvGraphicFramePr>
            <a:graphicFrameLocks noGrp="1"/>
          </p:cNvGraphicFramePr>
          <p:nvPr/>
        </p:nvGraphicFramePr>
        <p:xfrm>
          <a:off x="464820" y="1541978"/>
          <a:ext cx="4572000" cy="26098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1076209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12278218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6732798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32496068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3215158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96315028"/>
                  </a:ext>
                </a:extLst>
              </a:tr>
            </a:tbl>
          </a:graphicData>
        </a:graphic>
      </p:graphicFrame>
      <p:sp>
        <p:nvSpPr>
          <p:cNvPr id="25" name="TextBox 24">
            <a:extLst>
              <a:ext uri="{FF2B5EF4-FFF2-40B4-BE49-F238E27FC236}">
                <a16:creationId xmlns:a16="http://schemas.microsoft.com/office/drawing/2014/main" id="{6296740D-096F-4D85-B32B-6C22EFEBDDD7}"/>
              </a:ext>
            </a:extLst>
          </p:cNvPr>
          <p:cNvSpPr txBox="1"/>
          <p:nvPr/>
        </p:nvSpPr>
        <p:spPr>
          <a:xfrm>
            <a:off x="1353006" y="1174015"/>
            <a:ext cx="26057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Thoughts For The Week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B59ECC3-5F87-49F0-B325-CDB35C325F5B}"/>
              </a:ext>
            </a:extLst>
          </p:cNvPr>
          <p:cNvSpPr/>
          <p:nvPr/>
        </p:nvSpPr>
        <p:spPr>
          <a:xfrm>
            <a:off x="464820" y="4206240"/>
            <a:ext cx="4572000" cy="36195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8F99A3E-E8EC-46AB-B914-903229FE2A6C}"/>
              </a:ext>
            </a:extLst>
          </p:cNvPr>
          <p:cNvSpPr txBox="1"/>
          <p:nvPr/>
        </p:nvSpPr>
        <p:spPr>
          <a:xfrm>
            <a:off x="449580" y="4206240"/>
            <a:ext cx="8153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Notes:</a:t>
            </a:r>
            <a:endParaRPr lang="en-GB" dirty="0">
              <a:latin typeface="Harrington" panose="04040505050A020207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8354460"/>
      </p:ext>
    </p:extLst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F19A1621-B4A9-4A2C-A4E5-ACC2900F640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105" t="11829" r="2105" b="-348"/>
          <a:stretch/>
        </p:blipFill>
        <p:spPr>
          <a:xfrm>
            <a:off x="1549565" y="826532"/>
            <a:ext cx="2387269" cy="1668780"/>
          </a:xfrm>
          <a:prstGeom prst="rect">
            <a:avLst/>
          </a:prstGeom>
          <a:solidFill>
            <a:schemeClr val="bg1">
              <a:alpha val="0"/>
            </a:schemeClr>
          </a:solidFill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2D759410-62D0-4BFF-9F11-C436B7B2DD60}"/>
              </a:ext>
            </a:extLst>
          </p:cNvPr>
          <p:cNvSpPr txBox="1"/>
          <p:nvPr/>
        </p:nvSpPr>
        <p:spPr>
          <a:xfrm>
            <a:off x="1049655" y="457200"/>
            <a:ext cx="3387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Harrington" panose="04040505050A02020702" pitchFamily="82" charset="0"/>
              </a:rPr>
              <a:t>Good Day Starts With Gratitude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2" name="Table 12">
            <a:extLst>
              <a:ext uri="{FF2B5EF4-FFF2-40B4-BE49-F238E27FC236}">
                <a16:creationId xmlns:a16="http://schemas.microsoft.com/office/drawing/2014/main" id="{9D0115E1-891E-4671-8622-79EE5EA19BE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3255526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16" name="TextBox 15">
            <a:extLst>
              <a:ext uri="{FF2B5EF4-FFF2-40B4-BE49-F238E27FC236}">
                <a16:creationId xmlns:a16="http://schemas.microsoft.com/office/drawing/2014/main" id="{AD23EB73-1BBD-4B16-882C-52AEDDDBD62E}"/>
              </a:ext>
            </a:extLst>
          </p:cNvPr>
          <p:cNvSpPr txBox="1"/>
          <p:nvPr/>
        </p:nvSpPr>
        <p:spPr>
          <a:xfrm>
            <a:off x="457200" y="2713137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F282EE2-B3C0-472F-B546-9BD5318E3010}"/>
              </a:ext>
            </a:extLst>
          </p:cNvPr>
          <p:cNvSpPr txBox="1"/>
          <p:nvPr/>
        </p:nvSpPr>
        <p:spPr>
          <a:xfrm>
            <a:off x="3424086" y="2713137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9" name="Table 12">
            <a:extLst>
              <a:ext uri="{FF2B5EF4-FFF2-40B4-BE49-F238E27FC236}">
                <a16:creationId xmlns:a16="http://schemas.microsoft.com/office/drawing/2014/main" id="{6DAC85E2-B2D1-4A71-BC16-6C510396896F}"/>
              </a:ext>
            </a:extLst>
          </p:cNvPr>
          <p:cNvGraphicFramePr>
            <a:graphicFrameLocks noGrp="1"/>
          </p:cNvGraphicFramePr>
          <p:nvPr/>
        </p:nvGraphicFramePr>
        <p:xfrm>
          <a:off x="464820" y="5107068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20" name="TextBox 19">
            <a:extLst>
              <a:ext uri="{FF2B5EF4-FFF2-40B4-BE49-F238E27FC236}">
                <a16:creationId xmlns:a16="http://schemas.microsoft.com/office/drawing/2014/main" id="{48DED448-E99A-4DA0-8440-5418328B1690}"/>
              </a:ext>
            </a:extLst>
          </p:cNvPr>
          <p:cNvSpPr txBox="1"/>
          <p:nvPr/>
        </p:nvSpPr>
        <p:spPr>
          <a:xfrm>
            <a:off x="464820" y="4564679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F453949-EEE4-43C8-BBFE-E9687664E047}"/>
              </a:ext>
            </a:extLst>
          </p:cNvPr>
          <p:cNvSpPr txBox="1"/>
          <p:nvPr/>
        </p:nvSpPr>
        <p:spPr>
          <a:xfrm>
            <a:off x="3431706" y="4564679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22" name="Table 12">
            <a:extLst>
              <a:ext uri="{FF2B5EF4-FFF2-40B4-BE49-F238E27FC236}">
                <a16:creationId xmlns:a16="http://schemas.microsoft.com/office/drawing/2014/main" id="{9DB75E0A-245F-4836-B7E0-B68AB391A9B7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6955691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23" name="TextBox 22">
            <a:extLst>
              <a:ext uri="{FF2B5EF4-FFF2-40B4-BE49-F238E27FC236}">
                <a16:creationId xmlns:a16="http://schemas.microsoft.com/office/drawing/2014/main" id="{EEB0F390-A11A-43C4-92F3-AF5905F720BC}"/>
              </a:ext>
            </a:extLst>
          </p:cNvPr>
          <p:cNvSpPr txBox="1"/>
          <p:nvPr/>
        </p:nvSpPr>
        <p:spPr>
          <a:xfrm>
            <a:off x="457200" y="6413302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52D90A0-F3C9-4E42-A447-43E3D94DF2C5}"/>
              </a:ext>
            </a:extLst>
          </p:cNvPr>
          <p:cNvSpPr txBox="1"/>
          <p:nvPr/>
        </p:nvSpPr>
        <p:spPr>
          <a:xfrm>
            <a:off x="3424086" y="6413302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28799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2D759410-62D0-4BFF-9F11-C436B7B2DD60}"/>
              </a:ext>
            </a:extLst>
          </p:cNvPr>
          <p:cNvSpPr txBox="1"/>
          <p:nvPr/>
        </p:nvSpPr>
        <p:spPr>
          <a:xfrm>
            <a:off x="1049655" y="457200"/>
            <a:ext cx="3387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Harrington" panose="04040505050A02020702" pitchFamily="82" charset="0"/>
              </a:rPr>
              <a:t>Good Day Starts With Gratitude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2" name="Table 12">
            <a:extLst>
              <a:ext uri="{FF2B5EF4-FFF2-40B4-BE49-F238E27FC236}">
                <a16:creationId xmlns:a16="http://schemas.microsoft.com/office/drawing/2014/main" id="{9D0115E1-891E-4671-8622-79EE5EA19BE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3255526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16" name="TextBox 15">
            <a:extLst>
              <a:ext uri="{FF2B5EF4-FFF2-40B4-BE49-F238E27FC236}">
                <a16:creationId xmlns:a16="http://schemas.microsoft.com/office/drawing/2014/main" id="{AD23EB73-1BBD-4B16-882C-52AEDDDBD62E}"/>
              </a:ext>
            </a:extLst>
          </p:cNvPr>
          <p:cNvSpPr txBox="1"/>
          <p:nvPr/>
        </p:nvSpPr>
        <p:spPr>
          <a:xfrm>
            <a:off x="457200" y="2713137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F282EE2-B3C0-472F-B546-9BD5318E3010}"/>
              </a:ext>
            </a:extLst>
          </p:cNvPr>
          <p:cNvSpPr txBox="1"/>
          <p:nvPr/>
        </p:nvSpPr>
        <p:spPr>
          <a:xfrm>
            <a:off x="3424086" y="2713137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9" name="Table 12">
            <a:extLst>
              <a:ext uri="{FF2B5EF4-FFF2-40B4-BE49-F238E27FC236}">
                <a16:creationId xmlns:a16="http://schemas.microsoft.com/office/drawing/2014/main" id="{6DAC85E2-B2D1-4A71-BC16-6C510396896F}"/>
              </a:ext>
            </a:extLst>
          </p:cNvPr>
          <p:cNvGraphicFramePr>
            <a:graphicFrameLocks noGrp="1"/>
          </p:cNvGraphicFramePr>
          <p:nvPr/>
        </p:nvGraphicFramePr>
        <p:xfrm>
          <a:off x="464820" y="5107068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20" name="TextBox 19">
            <a:extLst>
              <a:ext uri="{FF2B5EF4-FFF2-40B4-BE49-F238E27FC236}">
                <a16:creationId xmlns:a16="http://schemas.microsoft.com/office/drawing/2014/main" id="{48DED448-E99A-4DA0-8440-5418328B1690}"/>
              </a:ext>
            </a:extLst>
          </p:cNvPr>
          <p:cNvSpPr txBox="1"/>
          <p:nvPr/>
        </p:nvSpPr>
        <p:spPr>
          <a:xfrm>
            <a:off x="464820" y="4564679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F453949-EEE4-43C8-BBFE-E9687664E047}"/>
              </a:ext>
            </a:extLst>
          </p:cNvPr>
          <p:cNvSpPr txBox="1"/>
          <p:nvPr/>
        </p:nvSpPr>
        <p:spPr>
          <a:xfrm>
            <a:off x="3431706" y="4564679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22" name="Table 12">
            <a:extLst>
              <a:ext uri="{FF2B5EF4-FFF2-40B4-BE49-F238E27FC236}">
                <a16:creationId xmlns:a16="http://schemas.microsoft.com/office/drawing/2014/main" id="{9DB75E0A-245F-4836-B7E0-B68AB391A9B7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6955691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23" name="TextBox 22">
            <a:extLst>
              <a:ext uri="{FF2B5EF4-FFF2-40B4-BE49-F238E27FC236}">
                <a16:creationId xmlns:a16="http://schemas.microsoft.com/office/drawing/2014/main" id="{EEB0F390-A11A-43C4-92F3-AF5905F720BC}"/>
              </a:ext>
            </a:extLst>
          </p:cNvPr>
          <p:cNvSpPr txBox="1"/>
          <p:nvPr/>
        </p:nvSpPr>
        <p:spPr>
          <a:xfrm>
            <a:off x="457200" y="6413302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52D90A0-F3C9-4E42-A447-43E3D94DF2C5}"/>
              </a:ext>
            </a:extLst>
          </p:cNvPr>
          <p:cNvSpPr txBox="1"/>
          <p:nvPr/>
        </p:nvSpPr>
        <p:spPr>
          <a:xfrm>
            <a:off x="3424086" y="6413302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7" name="Table 12">
            <a:extLst>
              <a:ext uri="{FF2B5EF4-FFF2-40B4-BE49-F238E27FC236}">
                <a16:creationId xmlns:a16="http://schemas.microsoft.com/office/drawing/2014/main" id="{839E3231-C666-4A58-A958-418596ED0585}"/>
              </a:ext>
            </a:extLst>
          </p:cNvPr>
          <p:cNvGraphicFramePr>
            <a:graphicFrameLocks noGrp="1"/>
          </p:cNvGraphicFramePr>
          <p:nvPr/>
        </p:nvGraphicFramePr>
        <p:xfrm>
          <a:off x="464820" y="1541978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25" name="TextBox 24">
            <a:extLst>
              <a:ext uri="{FF2B5EF4-FFF2-40B4-BE49-F238E27FC236}">
                <a16:creationId xmlns:a16="http://schemas.microsoft.com/office/drawing/2014/main" id="{6296740D-096F-4D85-B32B-6C22EFEBDDD7}"/>
              </a:ext>
            </a:extLst>
          </p:cNvPr>
          <p:cNvSpPr txBox="1"/>
          <p:nvPr/>
        </p:nvSpPr>
        <p:spPr>
          <a:xfrm>
            <a:off x="464820" y="999589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C137C25-2FA9-4BE7-9BBF-1453FA4F6105}"/>
              </a:ext>
            </a:extLst>
          </p:cNvPr>
          <p:cNvSpPr txBox="1"/>
          <p:nvPr/>
        </p:nvSpPr>
        <p:spPr>
          <a:xfrm>
            <a:off x="3431706" y="999589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6609466"/>
      </p:ext>
    </p:extLst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2D759410-62D0-4BFF-9F11-C436B7B2DD60}"/>
              </a:ext>
            </a:extLst>
          </p:cNvPr>
          <p:cNvSpPr txBox="1"/>
          <p:nvPr/>
        </p:nvSpPr>
        <p:spPr>
          <a:xfrm>
            <a:off x="1049655" y="457200"/>
            <a:ext cx="3387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Harrington" panose="04040505050A02020702" pitchFamily="82" charset="0"/>
              </a:rPr>
              <a:t>Good Day Starts With Gratitude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2" name="Table 12">
            <a:extLst>
              <a:ext uri="{FF2B5EF4-FFF2-40B4-BE49-F238E27FC236}">
                <a16:creationId xmlns:a16="http://schemas.microsoft.com/office/drawing/2014/main" id="{9D0115E1-891E-4671-8622-79EE5EA19BE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3255526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16" name="TextBox 15">
            <a:extLst>
              <a:ext uri="{FF2B5EF4-FFF2-40B4-BE49-F238E27FC236}">
                <a16:creationId xmlns:a16="http://schemas.microsoft.com/office/drawing/2014/main" id="{AD23EB73-1BBD-4B16-882C-52AEDDDBD62E}"/>
              </a:ext>
            </a:extLst>
          </p:cNvPr>
          <p:cNvSpPr txBox="1"/>
          <p:nvPr/>
        </p:nvSpPr>
        <p:spPr>
          <a:xfrm>
            <a:off x="457200" y="2713137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F282EE2-B3C0-472F-B546-9BD5318E3010}"/>
              </a:ext>
            </a:extLst>
          </p:cNvPr>
          <p:cNvSpPr txBox="1"/>
          <p:nvPr/>
        </p:nvSpPr>
        <p:spPr>
          <a:xfrm>
            <a:off x="3424086" y="2713137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9" name="Table 12">
            <a:extLst>
              <a:ext uri="{FF2B5EF4-FFF2-40B4-BE49-F238E27FC236}">
                <a16:creationId xmlns:a16="http://schemas.microsoft.com/office/drawing/2014/main" id="{6DAC85E2-B2D1-4A71-BC16-6C510396896F}"/>
              </a:ext>
            </a:extLst>
          </p:cNvPr>
          <p:cNvGraphicFramePr>
            <a:graphicFrameLocks noGrp="1"/>
          </p:cNvGraphicFramePr>
          <p:nvPr/>
        </p:nvGraphicFramePr>
        <p:xfrm>
          <a:off x="464820" y="5107068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20" name="TextBox 19">
            <a:extLst>
              <a:ext uri="{FF2B5EF4-FFF2-40B4-BE49-F238E27FC236}">
                <a16:creationId xmlns:a16="http://schemas.microsoft.com/office/drawing/2014/main" id="{48DED448-E99A-4DA0-8440-5418328B1690}"/>
              </a:ext>
            </a:extLst>
          </p:cNvPr>
          <p:cNvSpPr txBox="1"/>
          <p:nvPr/>
        </p:nvSpPr>
        <p:spPr>
          <a:xfrm>
            <a:off x="464820" y="4564679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F453949-EEE4-43C8-BBFE-E9687664E047}"/>
              </a:ext>
            </a:extLst>
          </p:cNvPr>
          <p:cNvSpPr txBox="1"/>
          <p:nvPr/>
        </p:nvSpPr>
        <p:spPr>
          <a:xfrm>
            <a:off x="3431706" y="4564679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22" name="Table 12">
            <a:extLst>
              <a:ext uri="{FF2B5EF4-FFF2-40B4-BE49-F238E27FC236}">
                <a16:creationId xmlns:a16="http://schemas.microsoft.com/office/drawing/2014/main" id="{9DB75E0A-245F-4836-B7E0-B68AB391A9B7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6955691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23" name="TextBox 22">
            <a:extLst>
              <a:ext uri="{FF2B5EF4-FFF2-40B4-BE49-F238E27FC236}">
                <a16:creationId xmlns:a16="http://schemas.microsoft.com/office/drawing/2014/main" id="{EEB0F390-A11A-43C4-92F3-AF5905F720BC}"/>
              </a:ext>
            </a:extLst>
          </p:cNvPr>
          <p:cNvSpPr txBox="1"/>
          <p:nvPr/>
        </p:nvSpPr>
        <p:spPr>
          <a:xfrm>
            <a:off x="457200" y="6413302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52D90A0-F3C9-4E42-A447-43E3D94DF2C5}"/>
              </a:ext>
            </a:extLst>
          </p:cNvPr>
          <p:cNvSpPr txBox="1"/>
          <p:nvPr/>
        </p:nvSpPr>
        <p:spPr>
          <a:xfrm>
            <a:off x="3424086" y="6413302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7" name="Table 12">
            <a:extLst>
              <a:ext uri="{FF2B5EF4-FFF2-40B4-BE49-F238E27FC236}">
                <a16:creationId xmlns:a16="http://schemas.microsoft.com/office/drawing/2014/main" id="{839E3231-C666-4A58-A958-418596ED0585}"/>
              </a:ext>
            </a:extLst>
          </p:cNvPr>
          <p:cNvGraphicFramePr>
            <a:graphicFrameLocks noGrp="1"/>
          </p:cNvGraphicFramePr>
          <p:nvPr/>
        </p:nvGraphicFramePr>
        <p:xfrm>
          <a:off x="464820" y="1541978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25" name="TextBox 24">
            <a:extLst>
              <a:ext uri="{FF2B5EF4-FFF2-40B4-BE49-F238E27FC236}">
                <a16:creationId xmlns:a16="http://schemas.microsoft.com/office/drawing/2014/main" id="{6296740D-096F-4D85-B32B-6C22EFEBDDD7}"/>
              </a:ext>
            </a:extLst>
          </p:cNvPr>
          <p:cNvSpPr txBox="1"/>
          <p:nvPr/>
        </p:nvSpPr>
        <p:spPr>
          <a:xfrm>
            <a:off x="464820" y="999589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C137C25-2FA9-4BE7-9BBF-1453FA4F6105}"/>
              </a:ext>
            </a:extLst>
          </p:cNvPr>
          <p:cNvSpPr txBox="1"/>
          <p:nvPr/>
        </p:nvSpPr>
        <p:spPr>
          <a:xfrm>
            <a:off x="3431706" y="999589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3818116"/>
      </p:ext>
    </p:extLst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2D759410-62D0-4BFF-9F11-C436B7B2DD60}"/>
              </a:ext>
            </a:extLst>
          </p:cNvPr>
          <p:cNvSpPr txBox="1"/>
          <p:nvPr/>
        </p:nvSpPr>
        <p:spPr>
          <a:xfrm>
            <a:off x="1049655" y="457200"/>
            <a:ext cx="3387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Harrington" panose="04040505050A02020702" pitchFamily="82" charset="0"/>
              </a:rPr>
              <a:t>Good Day Starts With Gratitude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7" name="Table 12">
            <a:extLst>
              <a:ext uri="{FF2B5EF4-FFF2-40B4-BE49-F238E27FC236}">
                <a16:creationId xmlns:a16="http://schemas.microsoft.com/office/drawing/2014/main" id="{839E3231-C666-4A58-A958-418596ED0585}"/>
              </a:ext>
            </a:extLst>
          </p:cNvPr>
          <p:cNvGraphicFramePr>
            <a:graphicFrameLocks noGrp="1"/>
          </p:cNvGraphicFramePr>
          <p:nvPr/>
        </p:nvGraphicFramePr>
        <p:xfrm>
          <a:off x="464820" y="1541978"/>
          <a:ext cx="4572000" cy="26098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1076209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12278218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6732798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32496068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3215158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96315028"/>
                  </a:ext>
                </a:extLst>
              </a:tr>
            </a:tbl>
          </a:graphicData>
        </a:graphic>
      </p:graphicFrame>
      <p:sp>
        <p:nvSpPr>
          <p:cNvPr id="25" name="TextBox 24">
            <a:extLst>
              <a:ext uri="{FF2B5EF4-FFF2-40B4-BE49-F238E27FC236}">
                <a16:creationId xmlns:a16="http://schemas.microsoft.com/office/drawing/2014/main" id="{6296740D-096F-4D85-B32B-6C22EFEBDDD7}"/>
              </a:ext>
            </a:extLst>
          </p:cNvPr>
          <p:cNvSpPr txBox="1"/>
          <p:nvPr/>
        </p:nvSpPr>
        <p:spPr>
          <a:xfrm>
            <a:off x="1353006" y="1174015"/>
            <a:ext cx="26057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Thoughts For The Week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B59ECC3-5F87-49F0-B325-CDB35C325F5B}"/>
              </a:ext>
            </a:extLst>
          </p:cNvPr>
          <p:cNvSpPr/>
          <p:nvPr/>
        </p:nvSpPr>
        <p:spPr>
          <a:xfrm>
            <a:off x="464820" y="4206240"/>
            <a:ext cx="4572000" cy="36195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8F99A3E-E8EC-46AB-B914-903229FE2A6C}"/>
              </a:ext>
            </a:extLst>
          </p:cNvPr>
          <p:cNvSpPr txBox="1"/>
          <p:nvPr/>
        </p:nvSpPr>
        <p:spPr>
          <a:xfrm>
            <a:off x="449580" y="4206240"/>
            <a:ext cx="8153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Notes:</a:t>
            </a:r>
            <a:endParaRPr lang="en-GB" dirty="0">
              <a:latin typeface="Harrington" panose="04040505050A020207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8083054"/>
      </p:ext>
    </p:extLst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F19A1621-B4A9-4A2C-A4E5-ACC2900F640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105" t="11829" r="2105" b="-348"/>
          <a:stretch/>
        </p:blipFill>
        <p:spPr>
          <a:xfrm>
            <a:off x="1549565" y="826532"/>
            <a:ext cx="2387269" cy="1668780"/>
          </a:xfrm>
          <a:prstGeom prst="rect">
            <a:avLst/>
          </a:prstGeom>
          <a:solidFill>
            <a:schemeClr val="bg1">
              <a:alpha val="0"/>
            </a:schemeClr>
          </a:solidFill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2D759410-62D0-4BFF-9F11-C436B7B2DD60}"/>
              </a:ext>
            </a:extLst>
          </p:cNvPr>
          <p:cNvSpPr txBox="1"/>
          <p:nvPr/>
        </p:nvSpPr>
        <p:spPr>
          <a:xfrm>
            <a:off x="1049655" y="457200"/>
            <a:ext cx="3387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Harrington" panose="04040505050A02020702" pitchFamily="82" charset="0"/>
              </a:rPr>
              <a:t>Good Day Starts With Gratitude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2" name="Table 12">
            <a:extLst>
              <a:ext uri="{FF2B5EF4-FFF2-40B4-BE49-F238E27FC236}">
                <a16:creationId xmlns:a16="http://schemas.microsoft.com/office/drawing/2014/main" id="{9D0115E1-891E-4671-8622-79EE5EA19BE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3255526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16" name="TextBox 15">
            <a:extLst>
              <a:ext uri="{FF2B5EF4-FFF2-40B4-BE49-F238E27FC236}">
                <a16:creationId xmlns:a16="http://schemas.microsoft.com/office/drawing/2014/main" id="{AD23EB73-1BBD-4B16-882C-52AEDDDBD62E}"/>
              </a:ext>
            </a:extLst>
          </p:cNvPr>
          <p:cNvSpPr txBox="1"/>
          <p:nvPr/>
        </p:nvSpPr>
        <p:spPr>
          <a:xfrm>
            <a:off x="457200" y="2713137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F282EE2-B3C0-472F-B546-9BD5318E3010}"/>
              </a:ext>
            </a:extLst>
          </p:cNvPr>
          <p:cNvSpPr txBox="1"/>
          <p:nvPr/>
        </p:nvSpPr>
        <p:spPr>
          <a:xfrm>
            <a:off x="3424086" y="2713137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9" name="Table 12">
            <a:extLst>
              <a:ext uri="{FF2B5EF4-FFF2-40B4-BE49-F238E27FC236}">
                <a16:creationId xmlns:a16="http://schemas.microsoft.com/office/drawing/2014/main" id="{6DAC85E2-B2D1-4A71-BC16-6C510396896F}"/>
              </a:ext>
            </a:extLst>
          </p:cNvPr>
          <p:cNvGraphicFramePr>
            <a:graphicFrameLocks noGrp="1"/>
          </p:cNvGraphicFramePr>
          <p:nvPr/>
        </p:nvGraphicFramePr>
        <p:xfrm>
          <a:off x="464820" y="5107068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20" name="TextBox 19">
            <a:extLst>
              <a:ext uri="{FF2B5EF4-FFF2-40B4-BE49-F238E27FC236}">
                <a16:creationId xmlns:a16="http://schemas.microsoft.com/office/drawing/2014/main" id="{48DED448-E99A-4DA0-8440-5418328B1690}"/>
              </a:ext>
            </a:extLst>
          </p:cNvPr>
          <p:cNvSpPr txBox="1"/>
          <p:nvPr/>
        </p:nvSpPr>
        <p:spPr>
          <a:xfrm>
            <a:off x="464820" y="4564679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F453949-EEE4-43C8-BBFE-E9687664E047}"/>
              </a:ext>
            </a:extLst>
          </p:cNvPr>
          <p:cNvSpPr txBox="1"/>
          <p:nvPr/>
        </p:nvSpPr>
        <p:spPr>
          <a:xfrm>
            <a:off x="3431706" y="4564679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22" name="Table 12">
            <a:extLst>
              <a:ext uri="{FF2B5EF4-FFF2-40B4-BE49-F238E27FC236}">
                <a16:creationId xmlns:a16="http://schemas.microsoft.com/office/drawing/2014/main" id="{9DB75E0A-245F-4836-B7E0-B68AB391A9B7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6955691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23" name="TextBox 22">
            <a:extLst>
              <a:ext uri="{FF2B5EF4-FFF2-40B4-BE49-F238E27FC236}">
                <a16:creationId xmlns:a16="http://schemas.microsoft.com/office/drawing/2014/main" id="{EEB0F390-A11A-43C4-92F3-AF5905F720BC}"/>
              </a:ext>
            </a:extLst>
          </p:cNvPr>
          <p:cNvSpPr txBox="1"/>
          <p:nvPr/>
        </p:nvSpPr>
        <p:spPr>
          <a:xfrm>
            <a:off x="457200" y="6413302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52D90A0-F3C9-4E42-A447-43E3D94DF2C5}"/>
              </a:ext>
            </a:extLst>
          </p:cNvPr>
          <p:cNvSpPr txBox="1"/>
          <p:nvPr/>
        </p:nvSpPr>
        <p:spPr>
          <a:xfrm>
            <a:off x="3424086" y="6413302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1585283"/>
      </p:ext>
    </p:extLst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2D759410-62D0-4BFF-9F11-C436B7B2DD60}"/>
              </a:ext>
            </a:extLst>
          </p:cNvPr>
          <p:cNvSpPr txBox="1"/>
          <p:nvPr/>
        </p:nvSpPr>
        <p:spPr>
          <a:xfrm>
            <a:off x="1049655" y="457200"/>
            <a:ext cx="3387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Harrington" panose="04040505050A02020702" pitchFamily="82" charset="0"/>
              </a:rPr>
              <a:t>Good Day Starts With Gratitude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2" name="Table 12">
            <a:extLst>
              <a:ext uri="{FF2B5EF4-FFF2-40B4-BE49-F238E27FC236}">
                <a16:creationId xmlns:a16="http://schemas.microsoft.com/office/drawing/2014/main" id="{9D0115E1-891E-4671-8622-79EE5EA19BE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3255526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16" name="TextBox 15">
            <a:extLst>
              <a:ext uri="{FF2B5EF4-FFF2-40B4-BE49-F238E27FC236}">
                <a16:creationId xmlns:a16="http://schemas.microsoft.com/office/drawing/2014/main" id="{AD23EB73-1BBD-4B16-882C-52AEDDDBD62E}"/>
              </a:ext>
            </a:extLst>
          </p:cNvPr>
          <p:cNvSpPr txBox="1"/>
          <p:nvPr/>
        </p:nvSpPr>
        <p:spPr>
          <a:xfrm>
            <a:off x="457200" y="2713137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F282EE2-B3C0-472F-B546-9BD5318E3010}"/>
              </a:ext>
            </a:extLst>
          </p:cNvPr>
          <p:cNvSpPr txBox="1"/>
          <p:nvPr/>
        </p:nvSpPr>
        <p:spPr>
          <a:xfrm>
            <a:off x="3424086" y="2713137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9" name="Table 12">
            <a:extLst>
              <a:ext uri="{FF2B5EF4-FFF2-40B4-BE49-F238E27FC236}">
                <a16:creationId xmlns:a16="http://schemas.microsoft.com/office/drawing/2014/main" id="{6DAC85E2-B2D1-4A71-BC16-6C510396896F}"/>
              </a:ext>
            </a:extLst>
          </p:cNvPr>
          <p:cNvGraphicFramePr>
            <a:graphicFrameLocks noGrp="1"/>
          </p:cNvGraphicFramePr>
          <p:nvPr/>
        </p:nvGraphicFramePr>
        <p:xfrm>
          <a:off x="464820" y="5107068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20" name="TextBox 19">
            <a:extLst>
              <a:ext uri="{FF2B5EF4-FFF2-40B4-BE49-F238E27FC236}">
                <a16:creationId xmlns:a16="http://schemas.microsoft.com/office/drawing/2014/main" id="{48DED448-E99A-4DA0-8440-5418328B1690}"/>
              </a:ext>
            </a:extLst>
          </p:cNvPr>
          <p:cNvSpPr txBox="1"/>
          <p:nvPr/>
        </p:nvSpPr>
        <p:spPr>
          <a:xfrm>
            <a:off x="464820" y="4564679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F453949-EEE4-43C8-BBFE-E9687664E047}"/>
              </a:ext>
            </a:extLst>
          </p:cNvPr>
          <p:cNvSpPr txBox="1"/>
          <p:nvPr/>
        </p:nvSpPr>
        <p:spPr>
          <a:xfrm>
            <a:off x="3431706" y="4564679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22" name="Table 12">
            <a:extLst>
              <a:ext uri="{FF2B5EF4-FFF2-40B4-BE49-F238E27FC236}">
                <a16:creationId xmlns:a16="http://schemas.microsoft.com/office/drawing/2014/main" id="{9DB75E0A-245F-4836-B7E0-B68AB391A9B7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6955691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23" name="TextBox 22">
            <a:extLst>
              <a:ext uri="{FF2B5EF4-FFF2-40B4-BE49-F238E27FC236}">
                <a16:creationId xmlns:a16="http://schemas.microsoft.com/office/drawing/2014/main" id="{EEB0F390-A11A-43C4-92F3-AF5905F720BC}"/>
              </a:ext>
            </a:extLst>
          </p:cNvPr>
          <p:cNvSpPr txBox="1"/>
          <p:nvPr/>
        </p:nvSpPr>
        <p:spPr>
          <a:xfrm>
            <a:off x="457200" y="6413302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52D90A0-F3C9-4E42-A447-43E3D94DF2C5}"/>
              </a:ext>
            </a:extLst>
          </p:cNvPr>
          <p:cNvSpPr txBox="1"/>
          <p:nvPr/>
        </p:nvSpPr>
        <p:spPr>
          <a:xfrm>
            <a:off x="3424086" y="6413302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7" name="Table 12">
            <a:extLst>
              <a:ext uri="{FF2B5EF4-FFF2-40B4-BE49-F238E27FC236}">
                <a16:creationId xmlns:a16="http://schemas.microsoft.com/office/drawing/2014/main" id="{839E3231-C666-4A58-A958-418596ED0585}"/>
              </a:ext>
            </a:extLst>
          </p:cNvPr>
          <p:cNvGraphicFramePr>
            <a:graphicFrameLocks noGrp="1"/>
          </p:cNvGraphicFramePr>
          <p:nvPr/>
        </p:nvGraphicFramePr>
        <p:xfrm>
          <a:off x="464820" y="1541978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25" name="TextBox 24">
            <a:extLst>
              <a:ext uri="{FF2B5EF4-FFF2-40B4-BE49-F238E27FC236}">
                <a16:creationId xmlns:a16="http://schemas.microsoft.com/office/drawing/2014/main" id="{6296740D-096F-4D85-B32B-6C22EFEBDDD7}"/>
              </a:ext>
            </a:extLst>
          </p:cNvPr>
          <p:cNvSpPr txBox="1"/>
          <p:nvPr/>
        </p:nvSpPr>
        <p:spPr>
          <a:xfrm>
            <a:off x="464820" y="999589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C137C25-2FA9-4BE7-9BBF-1453FA4F6105}"/>
              </a:ext>
            </a:extLst>
          </p:cNvPr>
          <p:cNvSpPr txBox="1"/>
          <p:nvPr/>
        </p:nvSpPr>
        <p:spPr>
          <a:xfrm>
            <a:off x="3431706" y="999589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6093185"/>
      </p:ext>
    </p:extLst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2D759410-62D0-4BFF-9F11-C436B7B2DD60}"/>
              </a:ext>
            </a:extLst>
          </p:cNvPr>
          <p:cNvSpPr txBox="1"/>
          <p:nvPr/>
        </p:nvSpPr>
        <p:spPr>
          <a:xfrm>
            <a:off x="1049655" y="457200"/>
            <a:ext cx="3387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Harrington" panose="04040505050A02020702" pitchFamily="82" charset="0"/>
              </a:rPr>
              <a:t>Good Day Starts With Gratitude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7" name="Table 12">
            <a:extLst>
              <a:ext uri="{FF2B5EF4-FFF2-40B4-BE49-F238E27FC236}">
                <a16:creationId xmlns:a16="http://schemas.microsoft.com/office/drawing/2014/main" id="{839E3231-C666-4A58-A958-418596ED0585}"/>
              </a:ext>
            </a:extLst>
          </p:cNvPr>
          <p:cNvGraphicFramePr>
            <a:graphicFrameLocks noGrp="1"/>
          </p:cNvGraphicFramePr>
          <p:nvPr/>
        </p:nvGraphicFramePr>
        <p:xfrm>
          <a:off x="464820" y="1541978"/>
          <a:ext cx="4572000" cy="26098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1076209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12278218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6732798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32496068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3215158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96315028"/>
                  </a:ext>
                </a:extLst>
              </a:tr>
            </a:tbl>
          </a:graphicData>
        </a:graphic>
      </p:graphicFrame>
      <p:sp>
        <p:nvSpPr>
          <p:cNvPr id="25" name="TextBox 24">
            <a:extLst>
              <a:ext uri="{FF2B5EF4-FFF2-40B4-BE49-F238E27FC236}">
                <a16:creationId xmlns:a16="http://schemas.microsoft.com/office/drawing/2014/main" id="{6296740D-096F-4D85-B32B-6C22EFEBDDD7}"/>
              </a:ext>
            </a:extLst>
          </p:cNvPr>
          <p:cNvSpPr txBox="1"/>
          <p:nvPr/>
        </p:nvSpPr>
        <p:spPr>
          <a:xfrm>
            <a:off x="1353006" y="1174015"/>
            <a:ext cx="26057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Thoughts For The Week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B59ECC3-5F87-49F0-B325-CDB35C325F5B}"/>
              </a:ext>
            </a:extLst>
          </p:cNvPr>
          <p:cNvSpPr/>
          <p:nvPr/>
        </p:nvSpPr>
        <p:spPr>
          <a:xfrm>
            <a:off x="464820" y="4206240"/>
            <a:ext cx="4572000" cy="36195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8F99A3E-E8EC-46AB-B914-903229FE2A6C}"/>
              </a:ext>
            </a:extLst>
          </p:cNvPr>
          <p:cNvSpPr txBox="1"/>
          <p:nvPr/>
        </p:nvSpPr>
        <p:spPr>
          <a:xfrm>
            <a:off x="449580" y="4206240"/>
            <a:ext cx="8153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Notes:</a:t>
            </a:r>
            <a:endParaRPr lang="en-GB" dirty="0">
              <a:latin typeface="Harrington" panose="04040505050A020207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270073"/>
      </p:ext>
    </p:extLst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F19A1621-B4A9-4A2C-A4E5-ACC2900F640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105" t="11829" r="2105" b="-348"/>
          <a:stretch/>
        </p:blipFill>
        <p:spPr>
          <a:xfrm>
            <a:off x="1549565" y="826532"/>
            <a:ext cx="2387269" cy="1668780"/>
          </a:xfrm>
          <a:prstGeom prst="rect">
            <a:avLst/>
          </a:prstGeom>
          <a:solidFill>
            <a:schemeClr val="bg1">
              <a:alpha val="0"/>
            </a:schemeClr>
          </a:solidFill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2D759410-62D0-4BFF-9F11-C436B7B2DD60}"/>
              </a:ext>
            </a:extLst>
          </p:cNvPr>
          <p:cNvSpPr txBox="1"/>
          <p:nvPr/>
        </p:nvSpPr>
        <p:spPr>
          <a:xfrm>
            <a:off x="1049655" y="457200"/>
            <a:ext cx="3387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Harrington" panose="04040505050A02020702" pitchFamily="82" charset="0"/>
              </a:rPr>
              <a:t>Good Day Starts With Gratitude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2" name="Table 12">
            <a:extLst>
              <a:ext uri="{FF2B5EF4-FFF2-40B4-BE49-F238E27FC236}">
                <a16:creationId xmlns:a16="http://schemas.microsoft.com/office/drawing/2014/main" id="{9D0115E1-891E-4671-8622-79EE5EA19BE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3255526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16" name="TextBox 15">
            <a:extLst>
              <a:ext uri="{FF2B5EF4-FFF2-40B4-BE49-F238E27FC236}">
                <a16:creationId xmlns:a16="http://schemas.microsoft.com/office/drawing/2014/main" id="{AD23EB73-1BBD-4B16-882C-52AEDDDBD62E}"/>
              </a:ext>
            </a:extLst>
          </p:cNvPr>
          <p:cNvSpPr txBox="1"/>
          <p:nvPr/>
        </p:nvSpPr>
        <p:spPr>
          <a:xfrm>
            <a:off x="457200" y="2713137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F282EE2-B3C0-472F-B546-9BD5318E3010}"/>
              </a:ext>
            </a:extLst>
          </p:cNvPr>
          <p:cNvSpPr txBox="1"/>
          <p:nvPr/>
        </p:nvSpPr>
        <p:spPr>
          <a:xfrm>
            <a:off x="3424086" y="2713137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9" name="Table 12">
            <a:extLst>
              <a:ext uri="{FF2B5EF4-FFF2-40B4-BE49-F238E27FC236}">
                <a16:creationId xmlns:a16="http://schemas.microsoft.com/office/drawing/2014/main" id="{6DAC85E2-B2D1-4A71-BC16-6C510396896F}"/>
              </a:ext>
            </a:extLst>
          </p:cNvPr>
          <p:cNvGraphicFramePr>
            <a:graphicFrameLocks noGrp="1"/>
          </p:cNvGraphicFramePr>
          <p:nvPr/>
        </p:nvGraphicFramePr>
        <p:xfrm>
          <a:off x="464820" y="5107068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20" name="TextBox 19">
            <a:extLst>
              <a:ext uri="{FF2B5EF4-FFF2-40B4-BE49-F238E27FC236}">
                <a16:creationId xmlns:a16="http://schemas.microsoft.com/office/drawing/2014/main" id="{48DED448-E99A-4DA0-8440-5418328B1690}"/>
              </a:ext>
            </a:extLst>
          </p:cNvPr>
          <p:cNvSpPr txBox="1"/>
          <p:nvPr/>
        </p:nvSpPr>
        <p:spPr>
          <a:xfrm>
            <a:off x="464820" y="4564679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F453949-EEE4-43C8-BBFE-E9687664E047}"/>
              </a:ext>
            </a:extLst>
          </p:cNvPr>
          <p:cNvSpPr txBox="1"/>
          <p:nvPr/>
        </p:nvSpPr>
        <p:spPr>
          <a:xfrm>
            <a:off x="3431706" y="4564679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22" name="Table 12">
            <a:extLst>
              <a:ext uri="{FF2B5EF4-FFF2-40B4-BE49-F238E27FC236}">
                <a16:creationId xmlns:a16="http://schemas.microsoft.com/office/drawing/2014/main" id="{9DB75E0A-245F-4836-B7E0-B68AB391A9B7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6955691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23" name="TextBox 22">
            <a:extLst>
              <a:ext uri="{FF2B5EF4-FFF2-40B4-BE49-F238E27FC236}">
                <a16:creationId xmlns:a16="http://schemas.microsoft.com/office/drawing/2014/main" id="{EEB0F390-A11A-43C4-92F3-AF5905F720BC}"/>
              </a:ext>
            </a:extLst>
          </p:cNvPr>
          <p:cNvSpPr txBox="1"/>
          <p:nvPr/>
        </p:nvSpPr>
        <p:spPr>
          <a:xfrm>
            <a:off x="457200" y="6413302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52D90A0-F3C9-4E42-A447-43E3D94DF2C5}"/>
              </a:ext>
            </a:extLst>
          </p:cNvPr>
          <p:cNvSpPr txBox="1"/>
          <p:nvPr/>
        </p:nvSpPr>
        <p:spPr>
          <a:xfrm>
            <a:off x="3424086" y="6413302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1819219"/>
      </p:ext>
    </p:extLst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2D759410-62D0-4BFF-9F11-C436B7B2DD60}"/>
              </a:ext>
            </a:extLst>
          </p:cNvPr>
          <p:cNvSpPr txBox="1"/>
          <p:nvPr/>
        </p:nvSpPr>
        <p:spPr>
          <a:xfrm>
            <a:off x="1049655" y="457200"/>
            <a:ext cx="3387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Harrington" panose="04040505050A02020702" pitchFamily="82" charset="0"/>
              </a:rPr>
              <a:t>Good Day Starts With Gratitude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2" name="Table 12">
            <a:extLst>
              <a:ext uri="{FF2B5EF4-FFF2-40B4-BE49-F238E27FC236}">
                <a16:creationId xmlns:a16="http://schemas.microsoft.com/office/drawing/2014/main" id="{9D0115E1-891E-4671-8622-79EE5EA19BE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3255526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16" name="TextBox 15">
            <a:extLst>
              <a:ext uri="{FF2B5EF4-FFF2-40B4-BE49-F238E27FC236}">
                <a16:creationId xmlns:a16="http://schemas.microsoft.com/office/drawing/2014/main" id="{AD23EB73-1BBD-4B16-882C-52AEDDDBD62E}"/>
              </a:ext>
            </a:extLst>
          </p:cNvPr>
          <p:cNvSpPr txBox="1"/>
          <p:nvPr/>
        </p:nvSpPr>
        <p:spPr>
          <a:xfrm>
            <a:off x="457200" y="2713137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F282EE2-B3C0-472F-B546-9BD5318E3010}"/>
              </a:ext>
            </a:extLst>
          </p:cNvPr>
          <p:cNvSpPr txBox="1"/>
          <p:nvPr/>
        </p:nvSpPr>
        <p:spPr>
          <a:xfrm>
            <a:off x="3424086" y="2713137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9" name="Table 12">
            <a:extLst>
              <a:ext uri="{FF2B5EF4-FFF2-40B4-BE49-F238E27FC236}">
                <a16:creationId xmlns:a16="http://schemas.microsoft.com/office/drawing/2014/main" id="{6DAC85E2-B2D1-4A71-BC16-6C510396896F}"/>
              </a:ext>
            </a:extLst>
          </p:cNvPr>
          <p:cNvGraphicFramePr>
            <a:graphicFrameLocks noGrp="1"/>
          </p:cNvGraphicFramePr>
          <p:nvPr/>
        </p:nvGraphicFramePr>
        <p:xfrm>
          <a:off x="464820" y="5107068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20" name="TextBox 19">
            <a:extLst>
              <a:ext uri="{FF2B5EF4-FFF2-40B4-BE49-F238E27FC236}">
                <a16:creationId xmlns:a16="http://schemas.microsoft.com/office/drawing/2014/main" id="{48DED448-E99A-4DA0-8440-5418328B1690}"/>
              </a:ext>
            </a:extLst>
          </p:cNvPr>
          <p:cNvSpPr txBox="1"/>
          <p:nvPr/>
        </p:nvSpPr>
        <p:spPr>
          <a:xfrm>
            <a:off x="464820" y="4564679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F453949-EEE4-43C8-BBFE-E9687664E047}"/>
              </a:ext>
            </a:extLst>
          </p:cNvPr>
          <p:cNvSpPr txBox="1"/>
          <p:nvPr/>
        </p:nvSpPr>
        <p:spPr>
          <a:xfrm>
            <a:off x="3431706" y="4564679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22" name="Table 12">
            <a:extLst>
              <a:ext uri="{FF2B5EF4-FFF2-40B4-BE49-F238E27FC236}">
                <a16:creationId xmlns:a16="http://schemas.microsoft.com/office/drawing/2014/main" id="{9DB75E0A-245F-4836-B7E0-B68AB391A9B7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6955691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23" name="TextBox 22">
            <a:extLst>
              <a:ext uri="{FF2B5EF4-FFF2-40B4-BE49-F238E27FC236}">
                <a16:creationId xmlns:a16="http://schemas.microsoft.com/office/drawing/2014/main" id="{EEB0F390-A11A-43C4-92F3-AF5905F720BC}"/>
              </a:ext>
            </a:extLst>
          </p:cNvPr>
          <p:cNvSpPr txBox="1"/>
          <p:nvPr/>
        </p:nvSpPr>
        <p:spPr>
          <a:xfrm>
            <a:off x="457200" y="6413302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52D90A0-F3C9-4E42-A447-43E3D94DF2C5}"/>
              </a:ext>
            </a:extLst>
          </p:cNvPr>
          <p:cNvSpPr txBox="1"/>
          <p:nvPr/>
        </p:nvSpPr>
        <p:spPr>
          <a:xfrm>
            <a:off x="3424086" y="6413302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7" name="Table 12">
            <a:extLst>
              <a:ext uri="{FF2B5EF4-FFF2-40B4-BE49-F238E27FC236}">
                <a16:creationId xmlns:a16="http://schemas.microsoft.com/office/drawing/2014/main" id="{839E3231-C666-4A58-A958-418596ED0585}"/>
              </a:ext>
            </a:extLst>
          </p:cNvPr>
          <p:cNvGraphicFramePr>
            <a:graphicFrameLocks noGrp="1"/>
          </p:cNvGraphicFramePr>
          <p:nvPr/>
        </p:nvGraphicFramePr>
        <p:xfrm>
          <a:off x="464820" y="1541978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25" name="TextBox 24">
            <a:extLst>
              <a:ext uri="{FF2B5EF4-FFF2-40B4-BE49-F238E27FC236}">
                <a16:creationId xmlns:a16="http://schemas.microsoft.com/office/drawing/2014/main" id="{6296740D-096F-4D85-B32B-6C22EFEBDDD7}"/>
              </a:ext>
            </a:extLst>
          </p:cNvPr>
          <p:cNvSpPr txBox="1"/>
          <p:nvPr/>
        </p:nvSpPr>
        <p:spPr>
          <a:xfrm>
            <a:off x="464820" y="999589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C137C25-2FA9-4BE7-9BBF-1453FA4F6105}"/>
              </a:ext>
            </a:extLst>
          </p:cNvPr>
          <p:cNvSpPr txBox="1"/>
          <p:nvPr/>
        </p:nvSpPr>
        <p:spPr>
          <a:xfrm>
            <a:off x="3431706" y="999589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8426591"/>
      </p:ext>
    </p:extLst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2D759410-62D0-4BFF-9F11-C436B7B2DD60}"/>
              </a:ext>
            </a:extLst>
          </p:cNvPr>
          <p:cNvSpPr txBox="1"/>
          <p:nvPr/>
        </p:nvSpPr>
        <p:spPr>
          <a:xfrm>
            <a:off x="1049655" y="457200"/>
            <a:ext cx="3387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Harrington" panose="04040505050A02020702" pitchFamily="82" charset="0"/>
              </a:rPr>
              <a:t>Good Day Starts With Gratitude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7" name="Table 12">
            <a:extLst>
              <a:ext uri="{FF2B5EF4-FFF2-40B4-BE49-F238E27FC236}">
                <a16:creationId xmlns:a16="http://schemas.microsoft.com/office/drawing/2014/main" id="{839E3231-C666-4A58-A958-418596ED0585}"/>
              </a:ext>
            </a:extLst>
          </p:cNvPr>
          <p:cNvGraphicFramePr>
            <a:graphicFrameLocks noGrp="1"/>
          </p:cNvGraphicFramePr>
          <p:nvPr/>
        </p:nvGraphicFramePr>
        <p:xfrm>
          <a:off x="464820" y="1541978"/>
          <a:ext cx="4572000" cy="26098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1076209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12278218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6732798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32496068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3215158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96315028"/>
                  </a:ext>
                </a:extLst>
              </a:tr>
            </a:tbl>
          </a:graphicData>
        </a:graphic>
      </p:graphicFrame>
      <p:sp>
        <p:nvSpPr>
          <p:cNvPr id="25" name="TextBox 24">
            <a:extLst>
              <a:ext uri="{FF2B5EF4-FFF2-40B4-BE49-F238E27FC236}">
                <a16:creationId xmlns:a16="http://schemas.microsoft.com/office/drawing/2014/main" id="{6296740D-096F-4D85-B32B-6C22EFEBDDD7}"/>
              </a:ext>
            </a:extLst>
          </p:cNvPr>
          <p:cNvSpPr txBox="1"/>
          <p:nvPr/>
        </p:nvSpPr>
        <p:spPr>
          <a:xfrm>
            <a:off x="1353006" y="1174015"/>
            <a:ext cx="26057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Thoughts For The Week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B59ECC3-5F87-49F0-B325-CDB35C325F5B}"/>
              </a:ext>
            </a:extLst>
          </p:cNvPr>
          <p:cNvSpPr/>
          <p:nvPr/>
        </p:nvSpPr>
        <p:spPr>
          <a:xfrm>
            <a:off x="464820" y="4206240"/>
            <a:ext cx="4572000" cy="36195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8F99A3E-E8EC-46AB-B914-903229FE2A6C}"/>
              </a:ext>
            </a:extLst>
          </p:cNvPr>
          <p:cNvSpPr txBox="1"/>
          <p:nvPr/>
        </p:nvSpPr>
        <p:spPr>
          <a:xfrm>
            <a:off x="449580" y="4206240"/>
            <a:ext cx="8153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Notes:</a:t>
            </a:r>
            <a:endParaRPr lang="en-GB" dirty="0">
              <a:latin typeface="Harrington" panose="04040505050A020207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6620319"/>
      </p:ext>
    </p:extLst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F19A1621-B4A9-4A2C-A4E5-ACC2900F640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105" t="11829" r="2105" b="-348"/>
          <a:stretch/>
        </p:blipFill>
        <p:spPr>
          <a:xfrm>
            <a:off x="1549565" y="826532"/>
            <a:ext cx="2387269" cy="1668780"/>
          </a:xfrm>
          <a:prstGeom prst="rect">
            <a:avLst/>
          </a:prstGeom>
          <a:solidFill>
            <a:schemeClr val="bg1">
              <a:alpha val="0"/>
            </a:schemeClr>
          </a:solidFill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2D759410-62D0-4BFF-9F11-C436B7B2DD60}"/>
              </a:ext>
            </a:extLst>
          </p:cNvPr>
          <p:cNvSpPr txBox="1"/>
          <p:nvPr/>
        </p:nvSpPr>
        <p:spPr>
          <a:xfrm>
            <a:off x="1049655" y="457200"/>
            <a:ext cx="3387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Harrington" panose="04040505050A02020702" pitchFamily="82" charset="0"/>
              </a:rPr>
              <a:t>Good Day Starts With Gratitude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2" name="Table 12">
            <a:extLst>
              <a:ext uri="{FF2B5EF4-FFF2-40B4-BE49-F238E27FC236}">
                <a16:creationId xmlns:a16="http://schemas.microsoft.com/office/drawing/2014/main" id="{9D0115E1-891E-4671-8622-79EE5EA19BE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3255526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16" name="TextBox 15">
            <a:extLst>
              <a:ext uri="{FF2B5EF4-FFF2-40B4-BE49-F238E27FC236}">
                <a16:creationId xmlns:a16="http://schemas.microsoft.com/office/drawing/2014/main" id="{AD23EB73-1BBD-4B16-882C-52AEDDDBD62E}"/>
              </a:ext>
            </a:extLst>
          </p:cNvPr>
          <p:cNvSpPr txBox="1"/>
          <p:nvPr/>
        </p:nvSpPr>
        <p:spPr>
          <a:xfrm>
            <a:off x="457200" y="2713137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F282EE2-B3C0-472F-B546-9BD5318E3010}"/>
              </a:ext>
            </a:extLst>
          </p:cNvPr>
          <p:cNvSpPr txBox="1"/>
          <p:nvPr/>
        </p:nvSpPr>
        <p:spPr>
          <a:xfrm>
            <a:off x="3424086" y="2713137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9" name="Table 12">
            <a:extLst>
              <a:ext uri="{FF2B5EF4-FFF2-40B4-BE49-F238E27FC236}">
                <a16:creationId xmlns:a16="http://schemas.microsoft.com/office/drawing/2014/main" id="{6DAC85E2-B2D1-4A71-BC16-6C510396896F}"/>
              </a:ext>
            </a:extLst>
          </p:cNvPr>
          <p:cNvGraphicFramePr>
            <a:graphicFrameLocks noGrp="1"/>
          </p:cNvGraphicFramePr>
          <p:nvPr/>
        </p:nvGraphicFramePr>
        <p:xfrm>
          <a:off x="464820" y="5107068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20" name="TextBox 19">
            <a:extLst>
              <a:ext uri="{FF2B5EF4-FFF2-40B4-BE49-F238E27FC236}">
                <a16:creationId xmlns:a16="http://schemas.microsoft.com/office/drawing/2014/main" id="{48DED448-E99A-4DA0-8440-5418328B1690}"/>
              </a:ext>
            </a:extLst>
          </p:cNvPr>
          <p:cNvSpPr txBox="1"/>
          <p:nvPr/>
        </p:nvSpPr>
        <p:spPr>
          <a:xfrm>
            <a:off x="464820" y="4564679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F453949-EEE4-43C8-BBFE-E9687664E047}"/>
              </a:ext>
            </a:extLst>
          </p:cNvPr>
          <p:cNvSpPr txBox="1"/>
          <p:nvPr/>
        </p:nvSpPr>
        <p:spPr>
          <a:xfrm>
            <a:off x="3431706" y="4564679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22" name="Table 12">
            <a:extLst>
              <a:ext uri="{FF2B5EF4-FFF2-40B4-BE49-F238E27FC236}">
                <a16:creationId xmlns:a16="http://schemas.microsoft.com/office/drawing/2014/main" id="{9DB75E0A-245F-4836-B7E0-B68AB391A9B7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6955691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23" name="TextBox 22">
            <a:extLst>
              <a:ext uri="{FF2B5EF4-FFF2-40B4-BE49-F238E27FC236}">
                <a16:creationId xmlns:a16="http://schemas.microsoft.com/office/drawing/2014/main" id="{EEB0F390-A11A-43C4-92F3-AF5905F720BC}"/>
              </a:ext>
            </a:extLst>
          </p:cNvPr>
          <p:cNvSpPr txBox="1"/>
          <p:nvPr/>
        </p:nvSpPr>
        <p:spPr>
          <a:xfrm>
            <a:off x="457200" y="6413302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52D90A0-F3C9-4E42-A447-43E3D94DF2C5}"/>
              </a:ext>
            </a:extLst>
          </p:cNvPr>
          <p:cNvSpPr txBox="1"/>
          <p:nvPr/>
        </p:nvSpPr>
        <p:spPr>
          <a:xfrm>
            <a:off x="3424086" y="6413302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0594835"/>
      </p:ext>
    </p:extLst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2D759410-62D0-4BFF-9F11-C436B7B2DD60}"/>
              </a:ext>
            </a:extLst>
          </p:cNvPr>
          <p:cNvSpPr txBox="1"/>
          <p:nvPr/>
        </p:nvSpPr>
        <p:spPr>
          <a:xfrm>
            <a:off x="1049655" y="457200"/>
            <a:ext cx="3387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Harrington" panose="04040505050A02020702" pitchFamily="82" charset="0"/>
              </a:rPr>
              <a:t>Good Day Starts With Gratitude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2" name="Table 12">
            <a:extLst>
              <a:ext uri="{FF2B5EF4-FFF2-40B4-BE49-F238E27FC236}">
                <a16:creationId xmlns:a16="http://schemas.microsoft.com/office/drawing/2014/main" id="{9D0115E1-891E-4671-8622-79EE5EA19BE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3255526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16" name="TextBox 15">
            <a:extLst>
              <a:ext uri="{FF2B5EF4-FFF2-40B4-BE49-F238E27FC236}">
                <a16:creationId xmlns:a16="http://schemas.microsoft.com/office/drawing/2014/main" id="{AD23EB73-1BBD-4B16-882C-52AEDDDBD62E}"/>
              </a:ext>
            </a:extLst>
          </p:cNvPr>
          <p:cNvSpPr txBox="1"/>
          <p:nvPr/>
        </p:nvSpPr>
        <p:spPr>
          <a:xfrm>
            <a:off x="457200" y="2713137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F282EE2-B3C0-472F-B546-9BD5318E3010}"/>
              </a:ext>
            </a:extLst>
          </p:cNvPr>
          <p:cNvSpPr txBox="1"/>
          <p:nvPr/>
        </p:nvSpPr>
        <p:spPr>
          <a:xfrm>
            <a:off x="3424086" y="2713137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9" name="Table 12">
            <a:extLst>
              <a:ext uri="{FF2B5EF4-FFF2-40B4-BE49-F238E27FC236}">
                <a16:creationId xmlns:a16="http://schemas.microsoft.com/office/drawing/2014/main" id="{6DAC85E2-B2D1-4A71-BC16-6C510396896F}"/>
              </a:ext>
            </a:extLst>
          </p:cNvPr>
          <p:cNvGraphicFramePr>
            <a:graphicFrameLocks noGrp="1"/>
          </p:cNvGraphicFramePr>
          <p:nvPr/>
        </p:nvGraphicFramePr>
        <p:xfrm>
          <a:off x="464820" y="5107068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20" name="TextBox 19">
            <a:extLst>
              <a:ext uri="{FF2B5EF4-FFF2-40B4-BE49-F238E27FC236}">
                <a16:creationId xmlns:a16="http://schemas.microsoft.com/office/drawing/2014/main" id="{48DED448-E99A-4DA0-8440-5418328B1690}"/>
              </a:ext>
            </a:extLst>
          </p:cNvPr>
          <p:cNvSpPr txBox="1"/>
          <p:nvPr/>
        </p:nvSpPr>
        <p:spPr>
          <a:xfrm>
            <a:off x="464820" y="4564679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F453949-EEE4-43C8-BBFE-E9687664E047}"/>
              </a:ext>
            </a:extLst>
          </p:cNvPr>
          <p:cNvSpPr txBox="1"/>
          <p:nvPr/>
        </p:nvSpPr>
        <p:spPr>
          <a:xfrm>
            <a:off x="3431706" y="4564679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22" name="Table 12">
            <a:extLst>
              <a:ext uri="{FF2B5EF4-FFF2-40B4-BE49-F238E27FC236}">
                <a16:creationId xmlns:a16="http://schemas.microsoft.com/office/drawing/2014/main" id="{9DB75E0A-245F-4836-B7E0-B68AB391A9B7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6955691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23" name="TextBox 22">
            <a:extLst>
              <a:ext uri="{FF2B5EF4-FFF2-40B4-BE49-F238E27FC236}">
                <a16:creationId xmlns:a16="http://schemas.microsoft.com/office/drawing/2014/main" id="{EEB0F390-A11A-43C4-92F3-AF5905F720BC}"/>
              </a:ext>
            </a:extLst>
          </p:cNvPr>
          <p:cNvSpPr txBox="1"/>
          <p:nvPr/>
        </p:nvSpPr>
        <p:spPr>
          <a:xfrm>
            <a:off x="457200" y="6413302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52D90A0-F3C9-4E42-A447-43E3D94DF2C5}"/>
              </a:ext>
            </a:extLst>
          </p:cNvPr>
          <p:cNvSpPr txBox="1"/>
          <p:nvPr/>
        </p:nvSpPr>
        <p:spPr>
          <a:xfrm>
            <a:off x="3424086" y="6413302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  <p:graphicFrame>
        <p:nvGraphicFramePr>
          <p:cNvPr id="17" name="Table 12">
            <a:extLst>
              <a:ext uri="{FF2B5EF4-FFF2-40B4-BE49-F238E27FC236}">
                <a16:creationId xmlns:a16="http://schemas.microsoft.com/office/drawing/2014/main" id="{839E3231-C666-4A58-A958-418596ED0585}"/>
              </a:ext>
            </a:extLst>
          </p:cNvPr>
          <p:cNvGraphicFramePr>
            <a:graphicFrameLocks noGrp="1"/>
          </p:cNvGraphicFramePr>
          <p:nvPr/>
        </p:nvGraphicFramePr>
        <p:xfrm>
          <a:off x="464820" y="1541978"/>
          <a:ext cx="4572000" cy="1043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53081054"/>
                    </a:ext>
                  </a:extLst>
                </a:gridCol>
              </a:tblGrid>
              <a:tr h="260985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1.</a:t>
                      </a:r>
                      <a:endParaRPr lang="en-GB" b="0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266843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2.</a:t>
                      </a:r>
                      <a:endParaRPr lang="en-GB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6328015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  <a:latin typeface="Harrington" panose="04040505050A02020702" pitchFamily="82" charset="0"/>
                        </a:rPr>
                        <a:t>3.</a:t>
                      </a:r>
                      <a:endParaRPr lang="en-GB" dirty="0">
                        <a:solidFill>
                          <a:schemeClr val="tx1"/>
                        </a:solidFill>
                        <a:latin typeface="Harrington" panose="04040505050A02020702" pitchFamily="82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5444402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269200"/>
                  </a:ext>
                </a:extLst>
              </a:tr>
            </a:tbl>
          </a:graphicData>
        </a:graphic>
      </p:graphicFrame>
      <p:sp>
        <p:nvSpPr>
          <p:cNvPr id="25" name="TextBox 24">
            <a:extLst>
              <a:ext uri="{FF2B5EF4-FFF2-40B4-BE49-F238E27FC236}">
                <a16:creationId xmlns:a16="http://schemas.microsoft.com/office/drawing/2014/main" id="{6296740D-096F-4D85-B32B-6C22EFEBDDD7}"/>
              </a:ext>
            </a:extLst>
          </p:cNvPr>
          <p:cNvSpPr txBox="1"/>
          <p:nvPr/>
        </p:nvSpPr>
        <p:spPr>
          <a:xfrm>
            <a:off x="464820" y="999589"/>
            <a:ext cx="193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I am Thankful For</a:t>
            </a:r>
            <a:endParaRPr lang="en-GB" dirty="0">
              <a:latin typeface="Harrington" panose="04040505050A02020702" pitchFamily="82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C137C25-2FA9-4BE7-9BBF-1453FA4F6105}"/>
              </a:ext>
            </a:extLst>
          </p:cNvPr>
          <p:cNvSpPr txBox="1"/>
          <p:nvPr/>
        </p:nvSpPr>
        <p:spPr>
          <a:xfrm>
            <a:off x="3431706" y="999589"/>
            <a:ext cx="169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arrington" panose="04040505050A02020702" pitchFamily="82" charset="0"/>
              </a:rPr>
              <a:t>Date…................</a:t>
            </a:r>
            <a:endParaRPr lang="en-GB" dirty="0">
              <a:latin typeface="Harrington" panose="04040505050A020207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38956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63</TotalTime>
  <Words>5364</Words>
  <Application>Microsoft Office PowerPoint</Application>
  <PresentationFormat>Custom</PresentationFormat>
  <Paragraphs>2042</Paragraphs>
  <Slides>154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154</vt:i4>
      </vt:variant>
    </vt:vector>
  </HeadingPairs>
  <TitlesOfParts>
    <vt:vector size="159" baseType="lpstr">
      <vt:lpstr>Arial</vt:lpstr>
      <vt:lpstr>Calibri</vt:lpstr>
      <vt:lpstr>Calibri Light</vt:lpstr>
      <vt:lpstr>Harrington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MasteryTemplates</cp:lastModifiedBy>
  <cp:revision>8</cp:revision>
  <dcterms:created xsi:type="dcterms:W3CDTF">2020-02-25T16:50:18Z</dcterms:created>
  <dcterms:modified xsi:type="dcterms:W3CDTF">2020-03-12T01:02:46Z</dcterms:modified>
</cp:coreProperties>
</file>