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</p:sldIdLst>
  <p:sldSz cx="5486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14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346836"/>
            <a:ext cx="4663440" cy="286512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22446"/>
            <a:ext cx="4114800" cy="1986914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720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16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438150"/>
            <a:ext cx="1183005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438150"/>
            <a:ext cx="3480435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97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58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2051688"/>
            <a:ext cx="4732020" cy="3423284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5507358"/>
            <a:ext cx="4732020" cy="1800224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070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470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38152"/>
            <a:ext cx="47320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2017396"/>
            <a:ext cx="2321004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3006090"/>
            <a:ext cx="232100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2017396"/>
            <a:ext cx="2332435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3006090"/>
            <a:ext cx="2332435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323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731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28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184912"/>
            <a:ext cx="2777490" cy="5848350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295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184912"/>
            <a:ext cx="2777490" cy="5848350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992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438152"/>
            <a:ext cx="47320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2190750"/>
            <a:ext cx="47320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268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9F005A7-6385-4F6D-8536-E2C49A2A25D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5486400" cy="8229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EF6364-A070-4991-9515-AAC4148005CA}"/>
              </a:ext>
            </a:extLst>
          </p:cNvPr>
          <p:cNvSpPr txBox="1"/>
          <p:nvPr/>
        </p:nvSpPr>
        <p:spPr>
          <a:xfrm>
            <a:off x="1243117" y="1356709"/>
            <a:ext cx="2795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ell MT" panose="02020503060305020303" pitchFamily="18" charset="0"/>
              </a:rPr>
              <a:t>This Fishing Log Book </a:t>
            </a:r>
          </a:p>
          <a:p>
            <a:pPr algn="ctr"/>
            <a:r>
              <a:rPr lang="en-US" sz="1400" dirty="0">
                <a:latin typeface="Bell MT" panose="02020503060305020303" pitchFamily="18" charset="0"/>
              </a:rPr>
              <a:t>Belongs To</a:t>
            </a:r>
            <a:endParaRPr lang="en-GB" sz="1400" dirty="0">
              <a:latin typeface="Bell MT" panose="02020503060305020303" pitchFamily="18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508A1B-C8B7-4F4E-91A9-6FA63409BF9E}"/>
              </a:ext>
            </a:extLst>
          </p:cNvPr>
          <p:cNvCxnSpPr>
            <a:cxnSpLocks/>
          </p:cNvCxnSpPr>
          <p:nvPr/>
        </p:nvCxnSpPr>
        <p:spPr>
          <a:xfrm>
            <a:off x="1710882" y="2199795"/>
            <a:ext cx="18595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56914A9-CC7D-410E-A32E-C8B2B9C15E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842" y="489888"/>
            <a:ext cx="3192716" cy="341981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E6A45B4-3E0A-4592-9E9D-F1797BF7E256}"/>
              </a:ext>
            </a:extLst>
          </p:cNvPr>
          <p:cNvCxnSpPr>
            <a:cxnSpLocks/>
          </p:cNvCxnSpPr>
          <p:nvPr/>
        </p:nvCxnSpPr>
        <p:spPr>
          <a:xfrm>
            <a:off x="1710882" y="2590472"/>
            <a:ext cx="18595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B4ABB61D-19D6-40EC-91A2-2A6EC647EB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842" y="5156145"/>
            <a:ext cx="3192716" cy="1596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886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451245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115330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667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99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325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9742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072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7035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7583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334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0478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731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516469"/>
              </p:ext>
            </p:extLst>
          </p:nvPr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159012"/>
              </p:ext>
            </p:extLst>
          </p:nvPr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13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0358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1658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8595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1516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4046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9190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0335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4213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7528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591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4304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6672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7250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1989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1466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6873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8699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8435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2061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5222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255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00314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8527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0170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6186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04633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3168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14655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1551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7026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39311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978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7046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24922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31819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54641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88415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53479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83893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835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03096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94665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654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34943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29615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3698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39394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99384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6155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55892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81229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73518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5498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605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60429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93571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89867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42795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50735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5285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29705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31405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45528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78928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227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99878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72159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18369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38083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43407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1662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11647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05571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88622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84284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542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950019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306597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367866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54959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079551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557778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8321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08087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840505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23338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2928249A-1EEA-47FA-98A5-D51034C8B63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2931206"/>
          <a:ext cx="4572000" cy="484118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40864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81185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790486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3457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34579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E6D90E9-8E7C-4EA2-947F-1C3EF5359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65AC63E-DD7A-4EEA-8226-F5E1A6E2ED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17838"/>
          <a:ext cx="2140721" cy="231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204135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225198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DBBB5A96-36E0-463E-9488-90FD94AF029F}"/>
              </a:ext>
            </a:extLst>
          </p:cNvPr>
          <p:cNvSpPr/>
          <p:nvPr/>
        </p:nvSpPr>
        <p:spPr>
          <a:xfrm>
            <a:off x="2674834" y="517838"/>
            <a:ext cx="2354366" cy="23149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3D66E-96C7-494A-BC03-48C3091AA08C}"/>
              </a:ext>
            </a:extLst>
          </p:cNvPr>
          <p:cNvSpPr txBox="1"/>
          <p:nvPr/>
        </p:nvSpPr>
        <p:spPr>
          <a:xfrm>
            <a:off x="2623559" y="457200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671CEB-91EA-40E8-8C68-DD206084B0F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47" y="480117"/>
            <a:ext cx="957140" cy="47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499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2006</Words>
  <Application>Microsoft Office PowerPoint</Application>
  <PresentationFormat>Custom</PresentationFormat>
  <Paragraphs>1602</Paragraphs>
  <Slides>101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6" baseType="lpstr">
      <vt:lpstr>Arial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MasteryTemplates</cp:lastModifiedBy>
  <cp:revision>8</cp:revision>
  <dcterms:created xsi:type="dcterms:W3CDTF">2020-03-11T12:48:19Z</dcterms:created>
  <dcterms:modified xsi:type="dcterms:W3CDTF">2020-03-13T10:33:15Z</dcterms:modified>
</cp:coreProperties>
</file>