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04"/>
  </p:notesMasterIdLst>
  <p:sldIdLst>
    <p:sldId id="256" r:id="rId2"/>
    <p:sldId id="357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  <p:sldId id="300" r:id="rId47"/>
    <p:sldId id="301" r:id="rId48"/>
    <p:sldId id="302" r:id="rId49"/>
    <p:sldId id="303" r:id="rId50"/>
    <p:sldId id="304" r:id="rId51"/>
    <p:sldId id="305" r:id="rId52"/>
    <p:sldId id="306" r:id="rId53"/>
    <p:sldId id="307" r:id="rId54"/>
    <p:sldId id="308" r:id="rId55"/>
    <p:sldId id="309" r:id="rId56"/>
    <p:sldId id="310" r:id="rId57"/>
    <p:sldId id="311" r:id="rId58"/>
    <p:sldId id="312" r:id="rId59"/>
    <p:sldId id="313" r:id="rId60"/>
    <p:sldId id="314" r:id="rId61"/>
    <p:sldId id="315" r:id="rId62"/>
    <p:sldId id="316" r:id="rId63"/>
    <p:sldId id="317" r:id="rId64"/>
    <p:sldId id="318" r:id="rId65"/>
    <p:sldId id="319" r:id="rId66"/>
    <p:sldId id="320" r:id="rId67"/>
    <p:sldId id="321" r:id="rId68"/>
    <p:sldId id="322" r:id="rId69"/>
    <p:sldId id="323" r:id="rId70"/>
    <p:sldId id="324" r:id="rId71"/>
    <p:sldId id="325" r:id="rId72"/>
    <p:sldId id="326" r:id="rId73"/>
    <p:sldId id="327" r:id="rId74"/>
    <p:sldId id="328" r:id="rId75"/>
    <p:sldId id="329" r:id="rId76"/>
    <p:sldId id="330" r:id="rId77"/>
    <p:sldId id="331" r:id="rId78"/>
    <p:sldId id="332" r:id="rId79"/>
    <p:sldId id="333" r:id="rId80"/>
    <p:sldId id="334" r:id="rId81"/>
    <p:sldId id="335" r:id="rId82"/>
    <p:sldId id="336" r:id="rId83"/>
    <p:sldId id="337" r:id="rId84"/>
    <p:sldId id="338" r:id="rId85"/>
    <p:sldId id="339" r:id="rId86"/>
    <p:sldId id="340" r:id="rId87"/>
    <p:sldId id="341" r:id="rId88"/>
    <p:sldId id="342" r:id="rId89"/>
    <p:sldId id="343" r:id="rId90"/>
    <p:sldId id="344" r:id="rId91"/>
    <p:sldId id="345" r:id="rId92"/>
    <p:sldId id="346" r:id="rId93"/>
    <p:sldId id="347" r:id="rId94"/>
    <p:sldId id="348" r:id="rId95"/>
    <p:sldId id="349" r:id="rId96"/>
    <p:sldId id="350" r:id="rId97"/>
    <p:sldId id="351" r:id="rId98"/>
    <p:sldId id="352" r:id="rId99"/>
    <p:sldId id="353" r:id="rId100"/>
    <p:sldId id="354" r:id="rId101"/>
    <p:sldId id="355" r:id="rId102"/>
    <p:sldId id="356" r:id="rId103"/>
  </p:sldIdLst>
  <p:sldSz cx="7772400" cy="100584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000" autoAdjust="0"/>
    <p:restoredTop sz="94660"/>
  </p:normalViewPr>
  <p:slideViewPr>
    <p:cSldViewPr snapToGrid="0">
      <p:cViewPr varScale="1">
        <p:scale>
          <a:sx n="102" d="100"/>
          <a:sy n="102" d="100"/>
        </p:scale>
        <p:origin x="201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07" Type="http://schemas.openxmlformats.org/officeDocument/2006/relationships/theme" Target="theme/theme1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1A2A48A-E3A6-46AA-BE83-C749359B47FA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36788" y="1143000"/>
            <a:ext cx="23844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80EC01-B07E-41AE-965F-80DC2DA8EEA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44101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82930" y="1646133"/>
            <a:ext cx="6606540" cy="3501813"/>
          </a:xfrm>
        </p:spPr>
        <p:txBody>
          <a:bodyPr anchor="b"/>
          <a:lstStyle>
            <a:lvl1pPr algn="ctr">
              <a:defRPr sz="51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71550" y="5282989"/>
            <a:ext cx="5829300" cy="2428451"/>
          </a:xfrm>
        </p:spPr>
        <p:txBody>
          <a:bodyPr/>
          <a:lstStyle>
            <a:lvl1pPr marL="0" indent="0" algn="ctr">
              <a:buNone/>
              <a:defRPr sz="2040"/>
            </a:lvl1pPr>
            <a:lvl2pPr marL="388620" indent="0" algn="ctr">
              <a:buNone/>
              <a:defRPr sz="1700"/>
            </a:lvl2pPr>
            <a:lvl3pPr marL="777240" indent="0" algn="ctr">
              <a:buNone/>
              <a:defRPr sz="1530"/>
            </a:lvl3pPr>
            <a:lvl4pPr marL="1165860" indent="0" algn="ctr">
              <a:buNone/>
              <a:defRPr sz="1360"/>
            </a:lvl4pPr>
            <a:lvl5pPr marL="1554480" indent="0" algn="ctr">
              <a:buNone/>
              <a:defRPr sz="1360"/>
            </a:lvl5pPr>
            <a:lvl6pPr marL="1943100" indent="0" algn="ctr">
              <a:buNone/>
              <a:defRPr sz="1360"/>
            </a:lvl6pPr>
            <a:lvl7pPr marL="2331720" indent="0" algn="ctr">
              <a:buNone/>
              <a:defRPr sz="1360"/>
            </a:lvl7pPr>
            <a:lvl8pPr marL="2720340" indent="0" algn="ctr">
              <a:buNone/>
              <a:defRPr sz="1360"/>
            </a:lvl8pPr>
            <a:lvl9pPr marL="3108960" indent="0" algn="ctr">
              <a:buNone/>
              <a:defRPr sz="136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26527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4893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5562124" y="535517"/>
            <a:ext cx="1675924" cy="852402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4353" y="535517"/>
            <a:ext cx="4930616" cy="852402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029238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542113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305" y="2507618"/>
            <a:ext cx="6703695" cy="4184014"/>
          </a:xfrm>
        </p:spPr>
        <p:txBody>
          <a:bodyPr anchor="b"/>
          <a:lstStyle>
            <a:lvl1pPr>
              <a:defRPr sz="51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0305" y="6731215"/>
            <a:ext cx="6703695" cy="2200274"/>
          </a:xfrm>
        </p:spPr>
        <p:txBody>
          <a:bodyPr/>
          <a:lstStyle>
            <a:lvl1pPr marL="0" indent="0">
              <a:buNone/>
              <a:defRPr sz="2040">
                <a:solidFill>
                  <a:schemeClr val="tx1"/>
                </a:solidFill>
              </a:defRPr>
            </a:lvl1pPr>
            <a:lvl2pPr marL="388620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2pPr>
            <a:lvl3pPr marL="777240" indent="0">
              <a:buNone/>
              <a:defRPr sz="1530">
                <a:solidFill>
                  <a:schemeClr val="tx1">
                    <a:tint val="75000"/>
                  </a:schemeClr>
                </a:solidFill>
              </a:defRPr>
            </a:lvl3pPr>
            <a:lvl4pPr marL="116586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4pPr>
            <a:lvl5pPr marL="155448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5pPr>
            <a:lvl6pPr marL="194310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6pPr>
            <a:lvl7pPr marL="233172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7pPr>
            <a:lvl8pPr marL="272034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8pPr>
            <a:lvl9pPr marL="3108960" indent="0">
              <a:buNone/>
              <a:defRPr sz="136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623784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4353" y="2677584"/>
            <a:ext cx="3303270" cy="63819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934778" y="2677584"/>
            <a:ext cx="3303270" cy="63819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06438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65" y="535519"/>
            <a:ext cx="6703695" cy="1944159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5366" y="2465706"/>
            <a:ext cx="3288089" cy="1208404"/>
          </a:xfrm>
        </p:spPr>
        <p:txBody>
          <a:bodyPr anchor="b"/>
          <a:lstStyle>
            <a:lvl1pPr marL="0" indent="0">
              <a:buNone/>
              <a:defRPr sz="2040" b="1"/>
            </a:lvl1pPr>
            <a:lvl2pPr marL="388620" indent="0">
              <a:buNone/>
              <a:defRPr sz="1700" b="1"/>
            </a:lvl2pPr>
            <a:lvl3pPr marL="777240" indent="0">
              <a:buNone/>
              <a:defRPr sz="1530" b="1"/>
            </a:lvl3pPr>
            <a:lvl4pPr marL="1165860" indent="0">
              <a:buNone/>
              <a:defRPr sz="1360" b="1"/>
            </a:lvl4pPr>
            <a:lvl5pPr marL="1554480" indent="0">
              <a:buNone/>
              <a:defRPr sz="1360" b="1"/>
            </a:lvl5pPr>
            <a:lvl6pPr marL="1943100" indent="0">
              <a:buNone/>
              <a:defRPr sz="1360" b="1"/>
            </a:lvl6pPr>
            <a:lvl7pPr marL="2331720" indent="0">
              <a:buNone/>
              <a:defRPr sz="1360" b="1"/>
            </a:lvl7pPr>
            <a:lvl8pPr marL="2720340" indent="0">
              <a:buNone/>
              <a:defRPr sz="1360" b="1"/>
            </a:lvl8pPr>
            <a:lvl9pPr marL="3108960" indent="0">
              <a:buNone/>
              <a:defRPr sz="13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35366" y="3674110"/>
            <a:ext cx="3288089" cy="54040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34778" y="2465706"/>
            <a:ext cx="3304282" cy="1208404"/>
          </a:xfrm>
        </p:spPr>
        <p:txBody>
          <a:bodyPr anchor="b"/>
          <a:lstStyle>
            <a:lvl1pPr marL="0" indent="0">
              <a:buNone/>
              <a:defRPr sz="2040" b="1"/>
            </a:lvl1pPr>
            <a:lvl2pPr marL="388620" indent="0">
              <a:buNone/>
              <a:defRPr sz="1700" b="1"/>
            </a:lvl2pPr>
            <a:lvl3pPr marL="777240" indent="0">
              <a:buNone/>
              <a:defRPr sz="1530" b="1"/>
            </a:lvl3pPr>
            <a:lvl4pPr marL="1165860" indent="0">
              <a:buNone/>
              <a:defRPr sz="1360" b="1"/>
            </a:lvl4pPr>
            <a:lvl5pPr marL="1554480" indent="0">
              <a:buNone/>
              <a:defRPr sz="1360" b="1"/>
            </a:lvl5pPr>
            <a:lvl6pPr marL="1943100" indent="0">
              <a:buNone/>
              <a:defRPr sz="1360" b="1"/>
            </a:lvl6pPr>
            <a:lvl7pPr marL="2331720" indent="0">
              <a:buNone/>
              <a:defRPr sz="1360" b="1"/>
            </a:lvl7pPr>
            <a:lvl8pPr marL="2720340" indent="0">
              <a:buNone/>
              <a:defRPr sz="1360" b="1"/>
            </a:lvl8pPr>
            <a:lvl9pPr marL="3108960" indent="0">
              <a:buNone/>
              <a:defRPr sz="136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934778" y="3674110"/>
            <a:ext cx="3304282" cy="54040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18991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89772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6080462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65" y="670560"/>
            <a:ext cx="2506801" cy="2346960"/>
          </a:xfrm>
        </p:spPr>
        <p:txBody>
          <a:bodyPr anchor="b"/>
          <a:lstStyle>
            <a:lvl1pPr>
              <a:defRPr sz="27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04282" y="1448226"/>
            <a:ext cx="3934778" cy="7147983"/>
          </a:xfrm>
        </p:spPr>
        <p:txBody>
          <a:bodyPr/>
          <a:lstStyle>
            <a:lvl1pPr>
              <a:defRPr sz="2720"/>
            </a:lvl1pPr>
            <a:lvl2pPr>
              <a:defRPr sz="2380"/>
            </a:lvl2pPr>
            <a:lvl3pPr>
              <a:defRPr sz="204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5365" y="3017520"/>
            <a:ext cx="2506801" cy="5590329"/>
          </a:xfrm>
        </p:spPr>
        <p:txBody>
          <a:bodyPr/>
          <a:lstStyle>
            <a:lvl1pPr marL="0" indent="0">
              <a:buNone/>
              <a:defRPr sz="1360"/>
            </a:lvl1pPr>
            <a:lvl2pPr marL="388620" indent="0">
              <a:buNone/>
              <a:defRPr sz="1190"/>
            </a:lvl2pPr>
            <a:lvl3pPr marL="777240" indent="0">
              <a:buNone/>
              <a:defRPr sz="1020"/>
            </a:lvl3pPr>
            <a:lvl4pPr marL="1165860" indent="0">
              <a:buNone/>
              <a:defRPr sz="850"/>
            </a:lvl4pPr>
            <a:lvl5pPr marL="1554480" indent="0">
              <a:buNone/>
              <a:defRPr sz="850"/>
            </a:lvl5pPr>
            <a:lvl6pPr marL="1943100" indent="0">
              <a:buNone/>
              <a:defRPr sz="850"/>
            </a:lvl6pPr>
            <a:lvl7pPr marL="2331720" indent="0">
              <a:buNone/>
              <a:defRPr sz="850"/>
            </a:lvl7pPr>
            <a:lvl8pPr marL="2720340" indent="0">
              <a:buNone/>
              <a:defRPr sz="850"/>
            </a:lvl8pPr>
            <a:lvl9pPr marL="3108960" indent="0">
              <a:buNone/>
              <a:defRPr sz="8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96747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65" y="670560"/>
            <a:ext cx="2506801" cy="2346960"/>
          </a:xfrm>
        </p:spPr>
        <p:txBody>
          <a:bodyPr anchor="b"/>
          <a:lstStyle>
            <a:lvl1pPr>
              <a:defRPr sz="272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304282" y="1448226"/>
            <a:ext cx="3934778" cy="7147983"/>
          </a:xfrm>
        </p:spPr>
        <p:txBody>
          <a:bodyPr anchor="t"/>
          <a:lstStyle>
            <a:lvl1pPr marL="0" indent="0">
              <a:buNone/>
              <a:defRPr sz="2720"/>
            </a:lvl1pPr>
            <a:lvl2pPr marL="388620" indent="0">
              <a:buNone/>
              <a:defRPr sz="2380"/>
            </a:lvl2pPr>
            <a:lvl3pPr marL="777240" indent="0">
              <a:buNone/>
              <a:defRPr sz="2040"/>
            </a:lvl3pPr>
            <a:lvl4pPr marL="1165860" indent="0">
              <a:buNone/>
              <a:defRPr sz="1700"/>
            </a:lvl4pPr>
            <a:lvl5pPr marL="1554480" indent="0">
              <a:buNone/>
              <a:defRPr sz="1700"/>
            </a:lvl5pPr>
            <a:lvl6pPr marL="1943100" indent="0">
              <a:buNone/>
              <a:defRPr sz="1700"/>
            </a:lvl6pPr>
            <a:lvl7pPr marL="2331720" indent="0">
              <a:buNone/>
              <a:defRPr sz="1700"/>
            </a:lvl7pPr>
            <a:lvl8pPr marL="2720340" indent="0">
              <a:buNone/>
              <a:defRPr sz="1700"/>
            </a:lvl8pPr>
            <a:lvl9pPr marL="3108960" indent="0">
              <a:buNone/>
              <a:defRPr sz="17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5365" y="3017520"/>
            <a:ext cx="2506801" cy="5590329"/>
          </a:xfrm>
        </p:spPr>
        <p:txBody>
          <a:bodyPr/>
          <a:lstStyle>
            <a:lvl1pPr marL="0" indent="0">
              <a:buNone/>
              <a:defRPr sz="1360"/>
            </a:lvl1pPr>
            <a:lvl2pPr marL="388620" indent="0">
              <a:buNone/>
              <a:defRPr sz="1190"/>
            </a:lvl2pPr>
            <a:lvl3pPr marL="777240" indent="0">
              <a:buNone/>
              <a:defRPr sz="1020"/>
            </a:lvl3pPr>
            <a:lvl4pPr marL="1165860" indent="0">
              <a:buNone/>
              <a:defRPr sz="850"/>
            </a:lvl4pPr>
            <a:lvl5pPr marL="1554480" indent="0">
              <a:buNone/>
              <a:defRPr sz="850"/>
            </a:lvl5pPr>
            <a:lvl6pPr marL="1943100" indent="0">
              <a:buNone/>
              <a:defRPr sz="850"/>
            </a:lvl6pPr>
            <a:lvl7pPr marL="2331720" indent="0">
              <a:buNone/>
              <a:defRPr sz="850"/>
            </a:lvl7pPr>
            <a:lvl8pPr marL="2720340" indent="0">
              <a:buNone/>
              <a:defRPr sz="850"/>
            </a:lvl8pPr>
            <a:lvl9pPr marL="3108960" indent="0">
              <a:buNone/>
              <a:defRPr sz="8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853456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34353" y="535519"/>
            <a:ext cx="6703695" cy="194415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4353" y="2677584"/>
            <a:ext cx="6703695" cy="63819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34353" y="9322649"/>
            <a:ext cx="1748790" cy="5355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6028853-4820-40E8-9458-1019E8606922}" type="datetimeFigureOut">
              <a:rPr lang="en-GB" smtClean="0"/>
              <a:t>12/03/2020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574608" y="9322649"/>
            <a:ext cx="2623185" cy="5355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489258" y="9322649"/>
            <a:ext cx="1748790" cy="5355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2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1CF378-BD55-463D-A054-D76F9947569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09155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777240" rtl="0" eaLnBrk="1" latinLnBrk="0" hangingPunct="1">
        <a:lnSpc>
          <a:spcPct val="90000"/>
        </a:lnSpc>
        <a:spcBef>
          <a:spcPct val="0"/>
        </a:spcBef>
        <a:buNone/>
        <a:defRPr sz="37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4310" indent="-194310" algn="l" defTabSz="777240" rtl="0" eaLnBrk="1" latinLnBrk="0" hangingPunct="1">
        <a:lnSpc>
          <a:spcPct val="90000"/>
        </a:lnSpc>
        <a:spcBef>
          <a:spcPts val="850"/>
        </a:spcBef>
        <a:buFont typeface="Arial" panose="020B0604020202020204" pitchFamily="34" charset="0"/>
        <a:buChar char="•"/>
        <a:defRPr sz="2380" kern="1200">
          <a:solidFill>
            <a:schemeClr val="tx1"/>
          </a:solidFill>
          <a:latin typeface="+mn-lt"/>
          <a:ea typeface="+mn-ea"/>
          <a:cs typeface="+mn-cs"/>
        </a:defRPr>
      </a:lvl1pPr>
      <a:lvl2pPr marL="58293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2040" kern="1200">
          <a:solidFill>
            <a:schemeClr val="tx1"/>
          </a:solidFill>
          <a:latin typeface="+mn-lt"/>
          <a:ea typeface="+mn-ea"/>
          <a:cs typeface="+mn-cs"/>
        </a:defRPr>
      </a:lvl2pPr>
      <a:lvl3pPr marL="97155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3pPr>
      <a:lvl4pPr marL="136017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4pPr>
      <a:lvl5pPr marL="174879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5pPr>
      <a:lvl6pPr marL="213741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6pPr>
      <a:lvl7pPr marL="252603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7pPr>
      <a:lvl8pPr marL="291465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8pPr>
      <a:lvl9pPr marL="3303270" indent="-194310" algn="l" defTabSz="777240" rtl="0" eaLnBrk="1" latinLnBrk="0" hangingPunct="1">
        <a:lnSpc>
          <a:spcPct val="90000"/>
        </a:lnSpc>
        <a:spcBef>
          <a:spcPts val="425"/>
        </a:spcBef>
        <a:buFont typeface="Arial" panose="020B0604020202020204" pitchFamily="34" charset="0"/>
        <a:buChar char="•"/>
        <a:defRPr sz="153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1pPr>
      <a:lvl2pPr marL="38862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2pPr>
      <a:lvl3pPr marL="77724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3pPr>
      <a:lvl4pPr marL="116586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5pPr>
      <a:lvl6pPr marL="194310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6pPr>
      <a:lvl7pPr marL="233172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7pPr>
      <a:lvl8pPr marL="272034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8pPr>
      <a:lvl9pPr marL="3108960" algn="l" defTabSz="777240" rtl="0" eaLnBrk="1" latinLnBrk="0" hangingPunct="1">
        <a:defRPr sz="153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8F98CBFB-EE38-4314-A302-4E9890C661BF}"/>
              </a:ext>
            </a:extLst>
          </p:cNvPr>
          <p:cNvSpPr txBox="1"/>
          <p:nvPr/>
        </p:nvSpPr>
        <p:spPr>
          <a:xfrm>
            <a:off x="1560410" y="1143000"/>
            <a:ext cx="50006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Bell MT" panose="02020503060305020303" pitchFamily="18" charset="0"/>
              </a:rPr>
              <a:t>This Tablature Book Belongs To</a:t>
            </a:r>
            <a:endParaRPr lang="en-GB" sz="2800" dirty="0">
              <a:latin typeface="Bell MT" panose="02020503060305020303" pitchFamily="18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706C7AB-DA7C-4868-AE75-2D9013B24402}"/>
              </a:ext>
            </a:extLst>
          </p:cNvPr>
          <p:cNvCxnSpPr/>
          <p:nvPr/>
        </p:nvCxnSpPr>
        <p:spPr>
          <a:xfrm>
            <a:off x="2127147" y="2266950"/>
            <a:ext cx="386715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>
            <a:extLst>
              <a:ext uri="{FF2B5EF4-FFF2-40B4-BE49-F238E27FC236}">
                <a16:creationId xmlns:a16="http://schemas.microsoft.com/office/drawing/2014/main" id="{4C5FC9D7-A991-490E-B410-4DCAE2E8C0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449" y="3418845"/>
            <a:ext cx="5891501" cy="3884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8659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605926646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100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8335605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101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99785712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102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8540748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51063094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3514139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84554923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13029397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940471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90463725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39264986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02225566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19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57979406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A8CC424C-FA17-4566-BC53-4EC05ED9C2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2123292"/>
              </p:ext>
            </p:extLst>
          </p:nvPr>
        </p:nvGraphicFramePr>
        <p:xfrm>
          <a:off x="490537" y="465582"/>
          <a:ext cx="6791325" cy="9089136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276475">
                  <a:extLst>
                    <a:ext uri="{9D8B030D-6E8A-4147-A177-3AD203B41FA5}">
                      <a16:colId xmlns:a16="http://schemas.microsoft.com/office/drawing/2014/main" val="2282217284"/>
                    </a:ext>
                  </a:extLst>
                </a:gridCol>
                <a:gridCol w="1085850">
                  <a:extLst>
                    <a:ext uri="{9D8B030D-6E8A-4147-A177-3AD203B41FA5}">
                      <a16:colId xmlns:a16="http://schemas.microsoft.com/office/drawing/2014/main" val="950945616"/>
                    </a:ext>
                  </a:extLst>
                </a:gridCol>
                <a:gridCol w="2333625">
                  <a:extLst>
                    <a:ext uri="{9D8B030D-6E8A-4147-A177-3AD203B41FA5}">
                      <a16:colId xmlns:a16="http://schemas.microsoft.com/office/drawing/2014/main" val="2163122915"/>
                    </a:ext>
                  </a:extLst>
                </a:gridCol>
                <a:gridCol w="1095375">
                  <a:extLst>
                    <a:ext uri="{9D8B030D-6E8A-4147-A177-3AD203B41FA5}">
                      <a16:colId xmlns:a16="http://schemas.microsoft.com/office/drawing/2014/main" val="3885694788"/>
                    </a:ext>
                  </a:extLst>
                </a:gridCol>
              </a:tblGrid>
              <a:tr h="156401">
                <a:tc>
                  <a:txBody>
                    <a:bodyPr/>
                    <a:lstStyle/>
                    <a:p>
                      <a:r>
                        <a:rPr lang="en-US" dirty="0"/>
                        <a:t>Notes:</a:t>
                      </a:r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Page No.</a:t>
                      </a:r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772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/>
                        <a:t>Notes:</a:t>
                      </a:r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7772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/>
                        <a:t>Page No.</a:t>
                      </a:r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6110216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7467182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2074877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7526012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573263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9911998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3678015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53792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242790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515777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7282552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0217134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0988317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6948201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7786639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9831880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1170592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629115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5314683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184464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3759343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5098198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6659789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7867558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7480286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1106471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0608503"/>
                  </a:ext>
                </a:extLst>
              </a:tr>
              <a:tr h="239713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435543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1483930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12610589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71098356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29610400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94226716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47350519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90319895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89338273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70934069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3408992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29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884579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0259535"/>
              </p:ext>
            </p:extLst>
          </p:nvPr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7024254"/>
              </p:ext>
            </p:extLst>
          </p:nvPr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84213"/>
              </p:ext>
            </p:extLst>
          </p:nvPr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5072506"/>
              </p:ext>
            </p:extLst>
          </p:nvPr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7209457"/>
              </p:ext>
            </p:extLst>
          </p:nvPr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88123415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50318124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79385760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44105462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3557916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08967118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13791594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42837809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76333484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5876007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39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5071096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37264555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11937468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84403540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63813503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01404733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94274637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71331197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50302674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66807181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71525526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49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66041411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25146078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5169983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59526900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7680922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45170865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87514594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11257928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58572994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07262382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70267930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59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18426244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05342035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209739910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85502055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98193373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59923078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04269249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28891049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18392853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39766644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60890680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69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79369329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23740938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10916529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04931753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0994723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11904531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54958311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18864949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15919038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00369932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9120938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79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31930412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0412458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23449408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61844412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45487927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44153811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611280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05519757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42099848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58338605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644105723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89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90233311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96732742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90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40396556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91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51565064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92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97149030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93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29788457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94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00644173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95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27676735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96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77806762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97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236206163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98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34855218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968BA1B-9F36-4724-A009-2198D4C2B635}"/>
              </a:ext>
            </a:extLst>
          </p:cNvPr>
          <p:cNvCxnSpPr/>
          <p:nvPr/>
        </p:nvCxnSpPr>
        <p:spPr>
          <a:xfrm>
            <a:off x="457200" y="32575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F47AEDC-C7A0-4888-8517-39D32D5AE24F}"/>
              </a:ext>
            </a:extLst>
          </p:cNvPr>
          <p:cNvCxnSpPr/>
          <p:nvPr/>
        </p:nvCxnSpPr>
        <p:spPr>
          <a:xfrm>
            <a:off x="457200" y="33706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2A25017-389D-47C4-959C-08B01A22C421}"/>
              </a:ext>
            </a:extLst>
          </p:cNvPr>
          <p:cNvCxnSpPr/>
          <p:nvPr/>
        </p:nvCxnSpPr>
        <p:spPr>
          <a:xfrm>
            <a:off x="457200" y="34836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C9536E-366F-493B-865F-D6CED91D3392}"/>
              </a:ext>
            </a:extLst>
          </p:cNvPr>
          <p:cNvCxnSpPr/>
          <p:nvPr/>
        </p:nvCxnSpPr>
        <p:spPr>
          <a:xfrm>
            <a:off x="457200" y="35967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BC6494F-FD84-404E-828D-EEF782BE6C48}"/>
              </a:ext>
            </a:extLst>
          </p:cNvPr>
          <p:cNvCxnSpPr/>
          <p:nvPr/>
        </p:nvCxnSpPr>
        <p:spPr>
          <a:xfrm>
            <a:off x="457200" y="37049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E93F0ED-BE3D-4BD3-9B31-56877320709B}"/>
              </a:ext>
            </a:extLst>
          </p:cNvPr>
          <p:cNvCxnSpPr/>
          <p:nvPr/>
        </p:nvCxnSpPr>
        <p:spPr>
          <a:xfrm>
            <a:off x="457200" y="38179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A25AD4D-74F5-45A1-8647-B8B6CF9E5E73}"/>
              </a:ext>
            </a:extLst>
          </p:cNvPr>
          <p:cNvCxnSpPr/>
          <p:nvPr/>
        </p:nvCxnSpPr>
        <p:spPr>
          <a:xfrm>
            <a:off x="457200" y="43529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E46E19-EB6E-4B20-BD1B-9C36C216B057}"/>
              </a:ext>
            </a:extLst>
          </p:cNvPr>
          <p:cNvCxnSpPr/>
          <p:nvPr/>
        </p:nvCxnSpPr>
        <p:spPr>
          <a:xfrm>
            <a:off x="457200" y="44659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F88A07-2DD6-41C9-89D9-5DA120DE3F48}"/>
              </a:ext>
            </a:extLst>
          </p:cNvPr>
          <p:cNvCxnSpPr/>
          <p:nvPr/>
        </p:nvCxnSpPr>
        <p:spPr>
          <a:xfrm>
            <a:off x="457200" y="45790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AF53EC-8BDD-412C-8FDB-E9C472928E86}"/>
              </a:ext>
            </a:extLst>
          </p:cNvPr>
          <p:cNvCxnSpPr/>
          <p:nvPr/>
        </p:nvCxnSpPr>
        <p:spPr>
          <a:xfrm>
            <a:off x="457200" y="46921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D9BBE30-73EE-42B9-A228-4212D3D1B9BA}"/>
              </a:ext>
            </a:extLst>
          </p:cNvPr>
          <p:cNvCxnSpPr/>
          <p:nvPr/>
        </p:nvCxnSpPr>
        <p:spPr>
          <a:xfrm>
            <a:off x="457200" y="48002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88B839B-0818-4600-9DAA-AD969E58A0C9}"/>
              </a:ext>
            </a:extLst>
          </p:cNvPr>
          <p:cNvCxnSpPr/>
          <p:nvPr/>
        </p:nvCxnSpPr>
        <p:spPr>
          <a:xfrm>
            <a:off x="457200" y="49133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A8E7FD2-BB69-49E1-89CD-F79F81D150CE}"/>
              </a:ext>
            </a:extLst>
          </p:cNvPr>
          <p:cNvCxnSpPr/>
          <p:nvPr/>
        </p:nvCxnSpPr>
        <p:spPr>
          <a:xfrm>
            <a:off x="457200" y="544830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5C2F682-1E4E-4982-9524-2AD746323EEB}"/>
              </a:ext>
            </a:extLst>
          </p:cNvPr>
          <p:cNvCxnSpPr/>
          <p:nvPr/>
        </p:nvCxnSpPr>
        <p:spPr>
          <a:xfrm>
            <a:off x="457200" y="556137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27D494-8C77-4795-9B29-462617067D80}"/>
              </a:ext>
            </a:extLst>
          </p:cNvPr>
          <p:cNvCxnSpPr/>
          <p:nvPr/>
        </p:nvCxnSpPr>
        <p:spPr>
          <a:xfrm>
            <a:off x="457200" y="567444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94332CE-BA87-4EAD-9878-7ADC6C7F21E4}"/>
              </a:ext>
            </a:extLst>
          </p:cNvPr>
          <p:cNvCxnSpPr/>
          <p:nvPr/>
        </p:nvCxnSpPr>
        <p:spPr>
          <a:xfrm>
            <a:off x="457200" y="578751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333FDEF-A0CC-4EFF-B23A-045CCE7823CF}"/>
              </a:ext>
            </a:extLst>
          </p:cNvPr>
          <p:cNvCxnSpPr/>
          <p:nvPr/>
        </p:nvCxnSpPr>
        <p:spPr>
          <a:xfrm>
            <a:off x="457200" y="589566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12C1AE2-5DA9-4304-9D5F-A7023B838D6C}"/>
              </a:ext>
            </a:extLst>
          </p:cNvPr>
          <p:cNvCxnSpPr/>
          <p:nvPr/>
        </p:nvCxnSpPr>
        <p:spPr>
          <a:xfrm>
            <a:off x="457200" y="600873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0F017497-BD9C-4AD4-8D88-B64F1CF23738}"/>
              </a:ext>
            </a:extLst>
          </p:cNvPr>
          <p:cNvCxnSpPr/>
          <p:nvPr/>
        </p:nvCxnSpPr>
        <p:spPr>
          <a:xfrm>
            <a:off x="457200" y="654367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AB29C1B-E7B7-46EC-B3BF-12C7AEF3819D}"/>
              </a:ext>
            </a:extLst>
          </p:cNvPr>
          <p:cNvCxnSpPr/>
          <p:nvPr/>
        </p:nvCxnSpPr>
        <p:spPr>
          <a:xfrm>
            <a:off x="457200" y="665674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0BBE97-B344-4A92-9749-92A9C3D710B3}"/>
              </a:ext>
            </a:extLst>
          </p:cNvPr>
          <p:cNvCxnSpPr/>
          <p:nvPr/>
        </p:nvCxnSpPr>
        <p:spPr>
          <a:xfrm>
            <a:off x="457200" y="676981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14BF18D-DF34-49B7-A2D9-C50143501E11}"/>
              </a:ext>
            </a:extLst>
          </p:cNvPr>
          <p:cNvCxnSpPr/>
          <p:nvPr/>
        </p:nvCxnSpPr>
        <p:spPr>
          <a:xfrm>
            <a:off x="457200" y="688288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8AB8AB3-E608-4757-B5C6-533A7DF9B82F}"/>
              </a:ext>
            </a:extLst>
          </p:cNvPr>
          <p:cNvCxnSpPr/>
          <p:nvPr/>
        </p:nvCxnSpPr>
        <p:spPr>
          <a:xfrm>
            <a:off x="457200" y="699104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CE232B-BA08-4B95-96A6-6AE569EFDCC6}"/>
              </a:ext>
            </a:extLst>
          </p:cNvPr>
          <p:cNvCxnSpPr/>
          <p:nvPr/>
        </p:nvCxnSpPr>
        <p:spPr>
          <a:xfrm>
            <a:off x="457200" y="710411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772FDA6-3A7D-4D48-8AB5-68380E96F220}"/>
              </a:ext>
            </a:extLst>
          </p:cNvPr>
          <p:cNvCxnSpPr/>
          <p:nvPr/>
        </p:nvCxnSpPr>
        <p:spPr>
          <a:xfrm>
            <a:off x="457200" y="7639050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DA2E48-5AAD-4257-8C6A-B3BD6990E7C8}"/>
              </a:ext>
            </a:extLst>
          </p:cNvPr>
          <p:cNvCxnSpPr/>
          <p:nvPr/>
        </p:nvCxnSpPr>
        <p:spPr>
          <a:xfrm>
            <a:off x="457200" y="7752121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E0B78E7-C17E-4252-A9B7-1C9AFC6DE710}"/>
              </a:ext>
            </a:extLst>
          </p:cNvPr>
          <p:cNvCxnSpPr/>
          <p:nvPr/>
        </p:nvCxnSpPr>
        <p:spPr>
          <a:xfrm>
            <a:off x="457200" y="7865192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4C0DF95-7792-4CE2-9745-80B4ACE7EC81}"/>
              </a:ext>
            </a:extLst>
          </p:cNvPr>
          <p:cNvCxnSpPr/>
          <p:nvPr/>
        </p:nvCxnSpPr>
        <p:spPr>
          <a:xfrm>
            <a:off x="457200" y="797826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4A46494-6540-45EE-BA80-94B405404114}"/>
              </a:ext>
            </a:extLst>
          </p:cNvPr>
          <p:cNvCxnSpPr/>
          <p:nvPr/>
        </p:nvCxnSpPr>
        <p:spPr>
          <a:xfrm>
            <a:off x="457200" y="808641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10641CB-E674-43A8-836F-B34E88BEF458}"/>
              </a:ext>
            </a:extLst>
          </p:cNvPr>
          <p:cNvCxnSpPr/>
          <p:nvPr/>
        </p:nvCxnSpPr>
        <p:spPr>
          <a:xfrm>
            <a:off x="457200" y="8199489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A35AE56-8EDC-496D-87E7-E3F17245C831}"/>
              </a:ext>
            </a:extLst>
          </p:cNvPr>
          <p:cNvCxnSpPr/>
          <p:nvPr/>
        </p:nvCxnSpPr>
        <p:spPr>
          <a:xfrm>
            <a:off x="457200" y="8734425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AAA1CD-1533-47DD-A4AB-F58AF912D092}"/>
              </a:ext>
            </a:extLst>
          </p:cNvPr>
          <p:cNvCxnSpPr/>
          <p:nvPr/>
        </p:nvCxnSpPr>
        <p:spPr>
          <a:xfrm>
            <a:off x="457200" y="8847496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4CA8A4C-CA1C-4705-BC00-81CA4997FF5F}"/>
              </a:ext>
            </a:extLst>
          </p:cNvPr>
          <p:cNvCxnSpPr/>
          <p:nvPr/>
        </p:nvCxnSpPr>
        <p:spPr>
          <a:xfrm>
            <a:off x="457200" y="8960567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DA43A18-0364-4547-96D7-F429B9E91930}"/>
              </a:ext>
            </a:extLst>
          </p:cNvPr>
          <p:cNvCxnSpPr/>
          <p:nvPr/>
        </p:nvCxnSpPr>
        <p:spPr>
          <a:xfrm>
            <a:off x="457200" y="9073638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E3164B-B54D-4C1C-9E70-679BE72206BB}"/>
              </a:ext>
            </a:extLst>
          </p:cNvPr>
          <p:cNvCxnSpPr/>
          <p:nvPr/>
        </p:nvCxnSpPr>
        <p:spPr>
          <a:xfrm>
            <a:off x="457200" y="9181793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9B54EB-C5F3-4E77-98A2-64B26CE3FD8A}"/>
              </a:ext>
            </a:extLst>
          </p:cNvPr>
          <p:cNvCxnSpPr/>
          <p:nvPr/>
        </p:nvCxnSpPr>
        <p:spPr>
          <a:xfrm>
            <a:off x="457200" y="9294864"/>
            <a:ext cx="685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Table 50">
            <a:extLst>
              <a:ext uri="{FF2B5EF4-FFF2-40B4-BE49-F238E27FC236}">
                <a16:creationId xmlns:a16="http://schemas.microsoft.com/office/drawing/2014/main" id="{F44755E6-0D3B-492C-BBD7-08609A44EDE9}"/>
              </a:ext>
            </a:extLst>
          </p:cNvPr>
          <p:cNvGraphicFramePr>
            <a:graphicFrameLocks noGrp="1"/>
          </p:cNvGraphicFramePr>
          <p:nvPr/>
        </p:nvGraphicFramePr>
        <p:xfrm>
          <a:off x="524363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2" name="Table 50">
            <a:extLst>
              <a:ext uri="{FF2B5EF4-FFF2-40B4-BE49-F238E27FC236}">
                <a16:creationId xmlns:a16="http://schemas.microsoft.com/office/drawing/2014/main" id="{8C03FFA5-F04A-4EC3-AF58-5803B2280AC9}"/>
              </a:ext>
            </a:extLst>
          </p:cNvPr>
          <p:cNvGraphicFramePr>
            <a:graphicFrameLocks noGrp="1"/>
          </p:cNvGraphicFramePr>
          <p:nvPr/>
        </p:nvGraphicFramePr>
        <p:xfrm>
          <a:off x="1945379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5" name="Table 50">
            <a:extLst>
              <a:ext uri="{FF2B5EF4-FFF2-40B4-BE49-F238E27FC236}">
                <a16:creationId xmlns:a16="http://schemas.microsoft.com/office/drawing/2014/main" id="{2560FCB5-1975-4A86-B919-111630F5BA41}"/>
              </a:ext>
            </a:extLst>
          </p:cNvPr>
          <p:cNvGraphicFramePr>
            <a:graphicFrameLocks noGrp="1"/>
          </p:cNvGraphicFramePr>
          <p:nvPr/>
        </p:nvGraphicFramePr>
        <p:xfrm>
          <a:off x="3366395" y="9769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308873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308873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6" name="Table 50">
            <a:extLst>
              <a:ext uri="{FF2B5EF4-FFF2-40B4-BE49-F238E27FC236}">
                <a16:creationId xmlns:a16="http://schemas.microsoft.com/office/drawing/2014/main" id="{035555C6-D443-4AAD-9849-0148CA27BBD7}"/>
              </a:ext>
            </a:extLst>
          </p:cNvPr>
          <p:cNvGraphicFramePr>
            <a:graphicFrameLocks noGrp="1"/>
          </p:cNvGraphicFramePr>
          <p:nvPr/>
        </p:nvGraphicFramePr>
        <p:xfrm>
          <a:off x="4787411" y="975744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graphicFrame>
        <p:nvGraphicFramePr>
          <p:cNvPr id="57" name="Table 50">
            <a:extLst>
              <a:ext uri="{FF2B5EF4-FFF2-40B4-BE49-F238E27FC236}">
                <a16:creationId xmlns:a16="http://schemas.microsoft.com/office/drawing/2014/main" id="{1F46E1AE-66D1-4E2E-BF38-0D0072088BAA}"/>
              </a:ext>
            </a:extLst>
          </p:cNvPr>
          <p:cNvGraphicFramePr>
            <a:graphicFrameLocks noGrp="1"/>
          </p:cNvGraphicFramePr>
          <p:nvPr/>
        </p:nvGraphicFramePr>
        <p:xfrm>
          <a:off x="6206636" y="966373"/>
          <a:ext cx="1041400" cy="16230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335156103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609640557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38947517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9155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300517745"/>
                    </a:ext>
                  </a:extLst>
                </a:gridCol>
              </a:tblGrid>
              <a:tr h="286511"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04821863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3591576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5369831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3690075"/>
                  </a:ext>
                </a:extLst>
              </a:tr>
              <a:tr h="286511"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b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8529888"/>
                  </a:ext>
                </a:extLst>
              </a:tr>
            </a:tbl>
          </a:graphicData>
        </a:graphic>
      </p:graphicFrame>
      <p:sp>
        <p:nvSpPr>
          <p:cNvPr id="61" name="TextBox 60">
            <a:extLst>
              <a:ext uri="{FF2B5EF4-FFF2-40B4-BE49-F238E27FC236}">
                <a16:creationId xmlns:a16="http://schemas.microsoft.com/office/drawing/2014/main" id="{2A0237A4-2803-4031-B78B-365EF07085A2}"/>
              </a:ext>
            </a:extLst>
          </p:cNvPr>
          <p:cNvSpPr txBox="1"/>
          <p:nvPr/>
        </p:nvSpPr>
        <p:spPr>
          <a:xfrm>
            <a:off x="3556895" y="9407935"/>
            <a:ext cx="681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39437194-C07D-4D5B-85A2-D586D4CB5357}" type="slidenum">
              <a:rPr lang="en-US" sz="1200" dirty="0" smtClean="0"/>
              <a:t>99</a:t>
            </a:fld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154351433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47</TotalTime>
  <Words>115</Words>
  <Application>Microsoft Office PowerPoint</Application>
  <PresentationFormat>Custom</PresentationFormat>
  <Paragraphs>105</Paragraphs>
  <Slides>102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102</vt:i4>
      </vt:variant>
    </vt:vector>
  </HeadingPairs>
  <TitlesOfParts>
    <vt:vector size="107" baseType="lpstr">
      <vt:lpstr>Arial</vt:lpstr>
      <vt:lpstr>Bell MT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MasteryTemplates</cp:lastModifiedBy>
  <cp:revision>8</cp:revision>
  <dcterms:created xsi:type="dcterms:W3CDTF">2020-03-01T20:21:39Z</dcterms:created>
  <dcterms:modified xsi:type="dcterms:W3CDTF">2020-03-12T01:05:49Z</dcterms:modified>
</cp:coreProperties>
</file>