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8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5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40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0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3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47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52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3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5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9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58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14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CB86EE-728F-463F-88C7-D98B598812EC}"/>
              </a:ext>
            </a:extLst>
          </p:cNvPr>
          <p:cNvSpPr txBox="1"/>
          <p:nvPr/>
        </p:nvSpPr>
        <p:spPr>
          <a:xfrm>
            <a:off x="1110092" y="1019183"/>
            <a:ext cx="5552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Bell MT" panose="02020503060305020303" pitchFamily="18" charset="0"/>
              </a:rPr>
              <a:t>This Mileage Log Book Belongs To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755D422-6460-49ED-B581-A9748389B675}"/>
              </a:ext>
            </a:extLst>
          </p:cNvPr>
          <p:cNvSpPr/>
          <p:nvPr/>
        </p:nvSpPr>
        <p:spPr>
          <a:xfrm>
            <a:off x="1517072" y="2144856"/>
            <a:ext cx="4738255" cy="65029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3B9A95D-1B5A-4994-A442-E490619B1D93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582" y="3804455"/>
            <a:ext cx="5265236" cy="4231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98227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89541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834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880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663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259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936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926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280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49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429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507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007087"/>
              </p:ext>
            </p:extLst>
          </p:nvPr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517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339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515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60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9480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4878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2637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053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8417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9512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92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251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677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2062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5052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3675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3401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8261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6014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0303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9381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472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6890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3243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8709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1957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2820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9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7401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8528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983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9031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301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95385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3339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2703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81615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3695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42098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527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27203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408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85079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60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59129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16910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45420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01229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07042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0187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32155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88674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4330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7651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545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67645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35089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81729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73044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3232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20822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05352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805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32606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91410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612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60651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47127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72817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46786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48711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43032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9794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73710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17671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3051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428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48580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56858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96409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73301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91185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98809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4773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43155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22427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04858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C71E9867-DE8D-42FB-9D3F-8FA7DD5CAF4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641764"/>
          <a:ext cx="6858000" cy="7959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934108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910458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910459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1525313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631731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331643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33164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6D3EC5-0F68-4F67-AE73-723DE40303FA}"/>
              </a:ext>
            </a:extLst>
          </p:cNvPr>
          <p:cNvSpPr/>
          <p:nvPr/>
        </p:nvSpPr>
        <p:spPr>
          <a:xfrm>
            <a:off x="1763577" y="1350820"/>
            <a:ext cx="2151437" cy="29094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9E652D-B34F-4899-985D-43648780468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96" y="497861"/>
            <a:ext cx="1175781" cy="944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0B12C7-8EA5-4C1C-9D31-D28C39148DD5}"/>
              </a:ext>
            </a:extLst>
          </p:cNvPr>
          <p:cNvSpPr txBox="1"/>
          <p:nvPr/>
        </p:nvSpPr>
        <p:spPr>
          <a:xfrm>
            <a:off x="1896952" y="565456"/>
            <a:ext cx="1884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E0EF96F-6373-46C9-8A07-4D84DE13AD80}"/>
              </a:ext>
            </a:extLst>
          </p:cNvPr>
          <p:cNvSpPr/>
          <p:nvPr/>
        </p:nvSpPr>
        <p:spPr>
          <a:xfrm>
            <a:off x="4526414" y="631763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4F6660B-EC6C-4139-AF30-DBF6480F8A75}"/>
              </a:ext>
            </a:extLst>
          </p:cNvPr>
          <p:cNvSpPr/>
          <p:nvPr/>
        </p:nvSpPr>
        <p:spPr>
          <a:xfrm>
            <a:off x="4526414" y="1104220"/>
            <a:ext cx="2788785" cy="33855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132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1606</Words>
  <Application>Microsoft Office PowerPoint</Application>
  <PresentationFormat>Custom</PresentationFormat>
  <Paragraphs>1001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6</cp:revision>
  <dcterms:created xsi:type="dcterms:W3CDTF">2020-03-11T12:48:19Z</dcterms:created>
  <dcterms:modified xsi:type="dcterms:W3CDTF">2020-03-12T22:54:53Z</dcterms:modified>
</cp:coreProperties>
</file>