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496" r:id="rId3"/>
    <p:sldId id="376" r:id="rId4"/>
    <p:sldId id="258" r:id="rId5"/>
    <p:sldId id="377" r:id="rId6"/>
    <p:sldId id="259" r:id="rId7"/>
    <p:sldId id="378" r:id="rId8"/>
    <p:sldId id="260" r:id="rId9"/>
    <p:sldId id="379" r:id="rId10"/>
    <p:sldId id="261" r:id="rId11"/>
    <p:sldId id="380" r:id="rId12"/>
    <p:sldId id="262" r:id="rId13"/>
    <p:sldId id="381" r:id="rId14"/>
    <p:sldId id="263" r:id="rId15"/>
    <p:sldId id="382" r:id="rId16"/>
    <p:sldId id="264" r:id="rId17"/>
    <p:sldId id="383" r:id="rId18"/>
    <p:sldId id="265" r:id="rId19"/>
    <p:sldId id="384" r:id="rId20"/>
    <p:sldId id="266" r:id="rId21"/>
    <p:sldId id="385" r:id="rId22"/>
    <p:sldId id="267" r:id="rId23"/>
    <p:sldId id="386" r:id="rId24"/>
    <p:sldId id="268" r:id="rId25"/>
    <p:sldId id="387" r:id="rId26"/>
    <p:sldId id="256" r:id="rId27"/>
    <p:sldId id="388" r:id="rId28"/>
    <p:sldId id="269" r:id="rId29"/>
    <p:sldId id="389" r:id="rId30"/>
    <p:sldId id="270" r:id="rId31"/>
    <p:sldId id="390" r:id="rId32"/>
    <p:sldId id="271" r:id="rId33"/>
    <p:sldId id="391" r:id="rId34"/>
    <p:sldId id="272" r:id="rId35"/>
    <p:sldId id="392" r:id="rId36"/>
    <p:sldId id="273" r:id="rId37"/>
    <p:sldId id="393" r:id="rId38"/>
    <p:sldId id="274" r:id="rId39"/>
    <p:sldId id="394" r:id="rId40"/>
    <p:sldId id="275" r:id="rId41"/>
    <p:sldId id="395" r:id="rId42"/>
    <p:sldId id="276" r:id="rId43"/>
    <p:sldId id="396" r:id="rId44"/>
    <p:sldId id="277" r:id="rId45"/>
    <p:sldId id="397" r:id="rId46"/>
    <p:sldId id="278" r:id="rId47"/>
    <p:sldId id="398" r:id="rId48"/>
    <p:sldId id="279" r:id="rId49"/>
    <p:sldId id="399" r:id="rId50"/>
    <p:sldId id="280" r:id="rId51"/>
    <p:sldId id="400" r:id="rId52"/>
    <p:sldId id="281" r:id="rId53"/>
    <p:sldId id="401" r:id="rId54"/>
    <p:sldId id="282" r:id="rId55"/>
    <p:sldId id="402" r:id="rId56"/>
    <p:sldId id="283" r:id="rId57"/>
    <p:sldId id="403" r:id="rId58"/>
    <p:sldId id="284" r:id="rId59"/>
    <p:sldId id="404" r:id="rId60"/>
    <p:sldId id="285" r:id="rId61"/>
    <p:sldId id="405" r:id="rId62"/>
    <p:sldId id="286" r:id="rId63"/>
    <p:sldId id="406" r:id="rId64"/>
    <p:sldId id="287" r:id="rId65"/>
    <p:sldId id="407" r:id="rId66"/>
    <p:sldId id="288" r:id="rId67"/>
    <p:sldId id="408" r:id="rId68"/>
    <p:sldId id="289" r:id="rId69"/>
    <p:sldId id="409" r:id="rId70"/>
    <p:sldId id="290" r:id="rId71"/>
    <p:sldId id="410" r:id="rId72"/>
    <p:sldId id="291" r:id="rId73"/>
    <p:sldId id="411" r:id="rId74"/>
    <p:sldId id="292" r:id="rId75"/>
    <p:sldId id="412" r:id="rId76"/>
    <p:sldId id="293" r:id="rId77"/>
    <p:sldId id="413" r:id="rId78"/>
    <p:sldId id="294" r:id="rId79"/>
    <p:sldId id="414" r:id="rId80"/>
    <p:sldId id="295" r:id="rId81"/>
    <p:sldId id="415" r:id="rId82"/>
    <p:sldId id="296" r:id="rId83"/>
    <p:sldId id="416" r:id="rId84"/>
    <p:sldId id="297" r:id="rId85"/>
    <p:sldId id="417" r:id="rId86"/>
    <p:sldId id="298" r:id="rId87"/>
    <p:sldId id="418" r:id="rId88"/>
    <p:sldId id="299" r:id="rId89"/>
    <p:sldId id="419" r:id="rId90"/>
    <p:sldId id="300" r:id="rId91"/>
    <p:sldId id="420" r:id="rId92"/>
    <p:sldId id="301" r:id="rId93"/>
    <p:sldId id="421" r:id="rId94"/>
    <p:sldId id="302" r:id="rId95"/>
    <p:sldId id="422" r:id="rId96"/>
    <p:sldId id="303" r:id="rId97"/>
    <p:sldId id="423" r:id="rId98"/>
    <p:sldId id="304" r:id="rId99"/>
    <p:sldId id="424" r:id="rId100"/>
    <p:sldId id="305" r:id="rId101"/>
    <p:sldId id="425" r:id="rId102"/>
    <p:sldId id="306" r:id="rId103"/>
    <p:sldId id="426" r:id="rId104"/>
    <p:sldId id="307" r:id="rId105"/>
    <p:sldId id="427" r:id="rId106"/>
    <p:sldId id="308" r:id="rId107"/>
    <p:sldId id="428" r:id="rId108"/>
    <p:sldId id="309" r:id="rId109"/>
    <p:sldId id="429" r:id="rId110"/>
    <p:sldId id="310" r:id="rId111"/>
    <p:sldId id="430" r:id="rId112"/>
    <p:sldId id="311" r:id="rId113"/>
    <p:sldId id="431" r:id="rId114"/>
    <p:sldId id="312" r:id="rId115"/>
    <p:sldId id="432" r:id="rId116"/>
    <p:sldId id="313" r:id="rId117"/>
    <p:sldId id="433" r:id="rId118"/>
    <p:sldId id="314" r:id="rId119"/>
    <p:sldId id="434" r:id="rId120"/>
    <p:sldId id="315" r:id="rId121"/>
    <p:sldId id="435" r:id="rId122"/>
    <p:sldId id="316" r:id="rId123"/>
    <p:sldId id="436" r:id="rId124"/>
    <p:sldId id="317" r:id="rId125"/>
    <p:sldId id="437" r:id="rId126"/>
    <p:sldId id="318" r:id="rId127"/>
    <p:sldId id="438" r:id="rId128"/>
    <p:sldId id="319" r:id="rId129"/>
    <p:sldId id="439" r:id="rId130"/>
    <p:sldId id="320" r:id="rId131"/>
    <p:sldId id="440" r:id="rId132"/>
    <p:sldId id="321" r:id="rId133"/>
    <p:sldId id="441" r:id="rId134"/>
    <p:sldId id="322" r:id="rId135"/>
    <p:sldId id="442" r:id="rId136"/>
    <p:sldId id="323" r:id="rId137"/>
    <p:sldId id="443" r:id="rId138"/>
    <p:sldId id="324" r:id="rId139"/>
    <p:sldId id="444" r:id="rId140"/>
    <p:sldId id="325" r:id="rId141"/>
    <p:sldId id="445" r:id="rId142"/>
    <p:sldId id="326" r:id="rId143"/>
    <p:sldId id="446" r:id="rId144"/>
    <p:sldId id="327" r:id="rId145"/>
    <p:sldId id="447" r:id="rId146"/>
    <p:sldId id="328" r:id="rId147"/>
    <p:sldId id="448" r:id="rId148"/>
    <p:sldId id="329" r:id="rId149"/>
    <p:sldId id="449" r:id="rId150"/>
    <p:sldId id="330" r:id="rId151"/>
    <p:sldId id="450" r:id="rId152"/>
    <p:sldId id="331" r:id="rId153"/>
    <p:sldId id="451" r:id="rId154"/>
    <p:sldId id="332" r:id="rId155"/>
    <p:sldId id="452" r:id="rId156"/>
    <p:sldId id="333" r:id="rId157"/>
    <p:sldId id="453" r:id="rId158"/>
    <p:sldId id="334" r:id="rId159"/>
    <p:sldId id="454" r:id="rId160"/>
    <p:sldId id="335" r:id="rId161"/>
    <p:sldId id="455" r:id="rId162"/>
    <p:sldId id="336" r:id="rId163"/>
    <p:sldId id="456" r:id="rId164"/>
    <p:sldId id="337" r:id="rId165"/>
    <p:sldId id="457" r:id="rId166"/>
    <p:sldId id="338" r:id="rId167"/>
    <p:sldId id="458" r:id="rId168"/>
    <p:sldId id="339" r:id="rId169"/>
    <p:sldId id="459" r:id="rId170"/>
    <p:sldId id="340" r:id="rId171"/>
    <p:sldId id="460" r:id="rId172"/>
    <p:sldId id="341" r:id="rId173"/>
    <p:sldId id="461" r:id="rId174"/>
    <p:sldId id="342" r:id="rId175"/>
    <p:sldId id="462" r:id="rId176"/>
    <p:sldId id="343" r:id="rId177"/>
    <p:sldId id="463" r:id="rId178"/>
    <p:sldId id="344" r:id="rId179"/>
    <p:sldId id="464" r:id="rId180"/>
    <p:sldId id="345" r:id="rId181"/>
    <p:sldId id="465" r:id="rId182"/>
    <p:sldId id="346" r:id="rId183"/>
    <p:sldId id="466" r:id="rId184"/>
    <p:sldId id="347" r:id="rId185"/>
    <p:sldId id="467" r:id="rId186"/>
    <p:sldId id="348" r:id="rId187"/>
    <p:sldId id="468" r:id="rId188"/>
    <p:sldId id="349" r:id="rId189"/>
    <p:sldId id="469" r:id="rId190"/>
    <p:sldId id="350" r:id="rId191"/>
    <p:sldId id="470" r:id="rId192"/>
    <p:sldId id="351" r:id="rId193"/>
    <p:sldId id="471" r:id="rId194"/>
    <p:sldId id="352" r:id="rId195"/>
    <p:sldId id="472" r:id="rId196"/>
    <p:sldId id="353" r:id="rId197"/>
    <p:sldId id="473" r:id="rId198"/>
    <p:sldId id="354" r:id="rId199"/>
    <p:sldId id="474" r:id="rId200"/>
    <p:sldId id="355" r:id="rId201"/>
    <p:sldId id="475" r:id="rId202"/>
    <p:sldId id="356" r:id="rId203"/>
    <p:sldId id="476" r:id="rId204"/>
    <p:sldId id="357" r:id="rId205"/>
    <p:sldId id="477" r:id="rId206"/>
    <p:sldId id="358" r:id="rId207"/>
    <p:sldId id="478" r:id="rId208"/>
    <p:sldId id="359" r:id="rId209"/>
    <p:sldId id="479" r:id="rId210"/>
    <p:sldId id="360" r:id="rId211"/>
    <p:sldId id="480" r:id="rId212"/>
    <p:sldId id="361" r:id="rId213"/>
    <p:sldId id="481" r:id="rId214"/>
    <p:sldId id="362" r:id="rId215"/>
    <p:sldId id="482" r:id="rId216"/>
    <p:sldId id="363" r:id="rId217"/>
    <p:sldId id="483" r:id="rId218"/>
    <p:sldId id="364" r:id="rId219"/>
    <p:sldId id="484" r:id="rId220"/>
    <p:sldId id="365" r:id="rId221"/>
    <p:sldId id="485" r:id="rId222"/>
    <p:sldId id="366" r:id="rId223"/>
    <p:sldId id="486" r:id="rId224"/>
    <p:sldId id="367" r:id="rId225"/>
    <p:sldId id="487" r:id="rId226"/>
    <p:sldId id="368" r:id="rId227"/>
    <p:sldId id="488" r:id="rId228"/>
    <p:sldId id="369" r:id="rId229"/>
    <p:sldId id="489" r:id="rId230"/>
    <p:sldId id="370" r:id="rId231"/>
    <p:sldId id="490" r:id="rId232"/>
    <p:sldId id="371" r:id="rId233"/>
    <p:sldId id="491" r:id="rId234"/>
    <p:sldId id="372" r:id="rId235"/>
    <p:sldId id="492" r:id="rId236"/>
    <p:sldId id="373" r:id="rId237"/>
    <p:sldId id="493" r:id="rId238"/>
    <p:sldId id="374" r:id="rId239"/>
    <p:sldId id="494" r:id="rId240"/>
    <p:sldId id="375" r:id="rId241"/>
    <p:sldId id="495" r:id="rId24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660"/>
  </p:normalViewPr>
  <p:slideViewPr>
    <p:cSldViewPr snapToGrid="0">
      <p:cViewPr varScale="1">
        <p:scale>
          <a:sx n="94" d="100"/>
          <a:sy n="94" d="100"/>
        </p:scale>
        <p:origin x="11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91" Type="http://schemas.openxmlformats.org/officeDocument/2006/relationships/slide" Target="slides/slide190.xml"/><Relationship Id="rId205" Type="http://schemas.openxmlformats.org/officeDocument/2006/relationships/slide" Target="slides/slide204.xml"/><Relationship Id="rId226" Type="http://schemas.openxmlformats.org/officeDocument/2006/relationships/slide" Target="slides/slide22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81" Type="http://schemas.openxmlformats.org/officeDocument/2006/relationships/slide" Target="slides/slide180.xml"/><Relationship Id="rId216" Type="http://schemas.openxmlformats.org/officeDocument/2006/relationships/slide" Target="slides/slide215.xml"/><Relationship Id="rId237" Type="http://schemas.openxmlformats.org/officeDocument/2006/relationships/slide" Target="slides/slide236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92" Type="http://schemas.openxmlformats.org/officeDocument/2006/relationships/slide" Target="slides/slide191.xml"/><Relationship Id="rId206" Type="http://schemas.openxmlformats.org/officeDocument/2006/relationships/slide" Target="slides/slide205.xml"/><Relationship Id="rId227" Type="http://schemas.openxmlformats.org/officeDocument/2006/relationships/slide" Target="slides/slide226.xml"/><Relationship Id="rId201" Type="http://schemas.openxmlformats.org/officeDocument/2006/relationships/slide" Target="slides/slide200.xml"/><Relationship Id="rId222" Type="http://schemas.openxmlformats.org/officeDocument/2006/relationships/slide" Target="slides/slide221.xml"/><Relationship Id="rId243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82" Type="http://schemas.openxmlformats.org/officeDocument/2006/relationships/slide" Target="slides/slide181.xml"/><Relationship Id="rId187" Type="http://schemas.openxmlformats.org/officeDocument/2006/relationships/slide" Target="slides/slide186.xml"/><Relationship Id="rId217" Type="http://schemas.openxmlformats.org/officeDocument/2006/relationships/slide" Target="slides/slide2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12" Type="http://schemas.openxmlformats.org/officeDocument/2006/relationships/slide" Target="slides/slide211.xml"/><Relationship Id="rId233" Type="http://schemas.openxmlformats.org/officeDocument/2006/relationships/slide" Target="slides/slide232.xml"/><Relationship Id="rId238" Type="http://schemas.openxmlformats.org/officeDocument/2006/relationships/slide" Target="slides/slide237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202" Type="http://schemas.openxmlformats.org/officeDocument/2006/relationships/slide" Target="slides/slide201.xml"/><Relationship Id="rId207" Type="http://schemas.openxmlformats.org/officeDocument/2006/relationships/slide" Target="slides/slide206.xml"/><Relationship Id="rId223" Type="http://schemas.openxmlformats.org/officeDocument/2006/relationships/slide" Target="slides/slide222.xml"/><Relationship Id="rId228" Type="http://schemas.openxmlformats.org/officeDocument/2006/relationships/slide" Target="slides/slide227.xml"/><Relationship Id="rId244" Type="http://schemas.openxmlformats.org/officeDocument/2006/relationships/viewProps" Target="viewProps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13" Type="http://schemas.openxmlformats.org/officeDocument/2006/relationships/slide" Target="slides/slide212.xml"/><Relationship Id="rId218" Type="http://schemas.openxmlformats.org/officeDocument/2006/relationships/slide" Target="slides/slide217.xml"/><Relationship Id="rId234" Type="http://schemas.openxmlformats.org/officeDocument/2006/relationships/slide" Target="slides/slide233.xml"/><Relationship Id="rId239" Type="http://schemas.openxmlformats.org/officeDocument/2006/relationships/slide" Target="slides/slide238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Relationship Id="rId208" Type="http://schemas.openxmlformats.org/officeDocument/2006/relationships/slide" Target="slides/slide207.xml"/><Relationship Id="rId229" Type="http://schemas.openxmlformats.org/officeDocument/2006/relationships/slide" Target="slides/slide228.xml"/><Relationship Id="rId19" Type="http://schemas.openxmlformats.org/officeDocument/2006/relationships/slide" Target="slides/slide18.xml"/><Relationship Id="rId224" Type="http://schemas.openxmlformats.org/officeDocument/2006/relationships/slide" Target="slides/slide223.xml"/><Relationship Id="rId240" Type="http://schemas.openxmlformats.org/officeDocument/2006/relationships/slide" Target="slides/slide239.xml"/><Relationship Id="rId245" Type="http://schemas.openxmlformats.org/officeDocument/2006/relationships/theme" Target="theme/theme1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189" Type="http://schemas.openxmlformats.org/officeDocument/2006/relationships/slide" Target="slides/slide188.xml"/><Relationship Id="rId219" Type="http://schemas.openxmlformats.org/officeDocument/2006/relationships/slide" Target="slides/slide218.xml"/><Relationship Id="rId3" Type="http://schemas.openxmlformats.org/officeDocument/2006/relationships/slide" Target="slides/slide2.xml"/><Relationship Id="rId214" Type="http://schemas.openxmlformats.org/officeDocument/2006/relationships/slide" Target="slides/slide213.xml"/><Relationship Id="rId230" Type="http://schemas.openxmlformats.org/officeDocument/2006/relationships/slide" Target="slides/slide229.xml"/><Relationship Id="rId235" Type="http://schemas.openxmlformats.org/officeDocument/2006/relationships/slide" Target="slides/slide234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5" Type="http://schemas.openxmlformats.org/officeDocument/2006/relationships/slide" Target="slides/slide194.xml"/><Relationship Id="rId209" Type="http://schemas.openxmlformats.org/officeDocument/2006/relationships/slide" Target="slides/slide208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220" Type="http://schemas.openxmlformats.org/officeDocument/2006/relationships/slide" Target="slides/slide219.xml"/><Relationship Id="rId225" Type="http://schemas.openxmlformats.org/officeDocument/2006/relationships/slide" Target="slides/slide224.xml"/><Relationship Id="rId241" Type="http://schemas.openxmlformats.org/officeDocument/2006/relationships/slide" Target="slides/slide240.xml"/><Relationship Id="rId246" Type="http://schemas.openxmlformats.org/officeDocument/2006/relationships/tableStyles" Target="tableStyles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10" Type="http://schemas.openxmlformats.org/officeDocument/2006/relationships/slide" Target="slides/slide209.xml"/><Relationship Id="rId215" Type="http://schemas.openxmlformats.org/officeDocument/2006/relationships/slide" Target="slides/slide214.xml"/><Relationship Id="rId236" Type="http://schemas.openxmlformats.org/officeDocument/2006/relationships/slide" Target="slides/slide235.xml"/><Relationship Id="rId26" Type="http://schemas.openxmlformats.org/officeDocument/2006/relationships/slide" Target="slides/slide25.xml"/><Relationship Id="rId231" Type="http://schemas.openxmlformats.org/officeDocument/2006/relationships/slide" Target="slides/slide230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Relationship Id="rId16" Type="http://schemas.openxmlformats.org/officeDocument/2006/relationships/slide" Target="slides/slide15.xml"/><Relationship Id="rId221" Type="http://schemas.openxmlformats.org/officeDocument/2006/relationships/slide" Target="slides/slide220.xml"/><Relationship Id="rId242" Type="http://schemas.openxmlformats.org/officeDocument/2006/relationships/slide" Target="slides/slide241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211" Type="http://schemas.openxmlformats.org/officeDocument/2006/relationships/slide" Target="slides/slide210.xml"/><Relationship Id="rId232" Type="http://schemas.openxmlformats.org/officeDocument/2006/relationships/slide" Target="slides/slide231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97" Type="http://schemas.openxmlformats.org/officeDocument/2006/relationships/slide" Target="slides/slide19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713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639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422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185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7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28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97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265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84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757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4766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26355-E5A9-4EF3-B0D0-68DF469445FD}" type="datetimeFigureOut">
              <a:rPr lang="en-GB" smtClean="0"/>
              <a:t>14/04/2020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5D0EB-D680-412C-ADF2-87C1F4767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179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8CBFF04-B065-4EA0-B0D4-280925250A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701" y="2589324"/>
            <a:ext cx="3532823" cy="355504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80CAE7B-E5A4-403E-A69D-512EEA92825F}"/>
              </a:ext>
            </a:extLst>
          </p:cNvPr>
          <p:cNvSpPr txBox="1"/>
          <p:nvPr/>
        </p:nvSpPr>
        <p:spPr>
          <a:xfrm>
            <a:off x="900361" y="583853"/>
            <a:ext cx="5971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Bell MT" panose="02020503060305020303" pitchFamily="18" charset="0"/>
              </a:rPr>
              <a:t>This Monthly Planner Belongs To</a:t>
            </a:r>
            <a:endParaRPr lang="en-GB" sz="3200" dirty="0">
              <a:latin typeface="Bell MT" panose="02020503060305020303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3BDFD49-984F-4BA2-896E-D95030B11B6E}"/>
              </a:ext>
            </a:extLst>
          </p:cNvPr>
          <p:cNvSpPr txBox="1"/>
          <p:nvPr/>
        </p:nvSpPr>
        <p:spPr>
          <a:xfrm rot="1387013">
            <a:off x="1722786" y="4971887"/>
            <a:ext cx="3184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Bell MT" panose="02020503060305020303" pitchFamily="18" charset="0"/>
              </a:rPr>
              <a:t>2020 - 2029</a:t>
            </a:r>
            <a:endParaRPr lang="en-GB" sz="3200" dirty="0">
              <a:latin typeface="Bell MT" panose="02020503060305020303" pitchFamily="18" charset="0"/>
            </a:endParaRPr>
          </a:p>
        </p:txBody>
      </p:sp>
      <p:graphicFrame>
        <p:nvGraphicFramePr>
          <p:cNvPr id="31" name="Table 31">
            <a:extLst>
              <a:ext uri="{FF2B5EF4-FFF2-40B4-BE49-F238E27FC236}">
                <a16:creationId xmlns:a16="http://schemas.microsoft.com/office/drawing/2014/main" id="{C7009CEE-7F33-479B-9217-CDCE18EA777B}"/>
              </a:ext>
            </a:extLst>
          </p:cNvPr>
          <p:cNvGraphicFramePr>
            <a:graphicFrameLocks noGrp="1"/>
          </p:cNvGraphicFramePr>
          <p:nvPr/>
        </p:nvGraphicFramePr>
        <p:xfrm>
          <a:off x="900361" y="6296719"/>
          <a:ext cx="5971674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71674">
                  <a:extLst>
                    <a:ext uri="{9D8B030D-6E8A-4147-A177-3AD203B41FA5}">
                      <a16:colId xmlns:a16="http://schemas.microsoft.com/office/drawing/2014/main" val="36612728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6530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7749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867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91384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2276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6764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5184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003963"/>
                  </a:ext>
                </a:extLst>
              </a:tr>
            </a:tbl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7106956B-D88E-4A9B-A065-6E91A66CD4E1}"/>
              </a:ext>
            </a:extLst>
          </p:cNvPr>
          <p:cNvSpPr txBox="1"/>
          <p:nvPr/>
        </p:nvSpPr>
        <p:spPr>
          <a:xfrm>
            <a:off x="736732" y="6392971"/>
            <a:ext cx="8514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Bell MT" panose="02020503060305020303" pitchFamily="18" charset="0"/>
              </a:rPr>
              <a:t>Notes:</a:t>
            </a:r>
            <a:endParaRPr lang="en-GB" sz="1400" dirty="0">
              <a:latin typeface="Bell MT" panose="02020503060305020303" pitchFamily="18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6349945-613F-4BD8-884D-5EE3CB533C61}"/>
              </a:ext>
            </a:extLst>
          </p:cNvPr>
          <p:cNvSpPr/>
          <p:nvPr/>
        </p:nvSpPr>
        <p:spPr>
          <a:xfrm>
            <a:off x="1650238" y="1330960"/>
            <a:ext cx="4471920" cy="58928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586657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Cinco de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Mayo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Mother's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Ascension of</a:t>
                      </a:r>
                      <a:r>
                        <a:rPr sz="7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Jesus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Pentecost</a:t>
                      </a:r>
                      <a:endParaRPr sz="700" dirty="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CF4CC7C-95E8-4309-ACC1-91B4ABAAA9A8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May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12EDAF9-FBA2-4125-B137-0124EC6295CD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322690"/>
              </p:ext>
            </p:extLst>
          </p:nvPr>
        </p:nvGraphicFramePr>
        <p:xfrm>
          <a:off x="448012" y="1538244"/>
          <a:ext cx="6867192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10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10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10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10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10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10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10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Super Bowl</a:t>
                      </a:r>
                      <a:r>
                        <a:rPr sz="700" spc="-3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302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Valentine's Day  Ash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Wednesday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11125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Washington's  Birthday</a:t>
                      </a:r>
                      <a:r>
                        <a:rPr sz="7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(Presidents'  Day)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6A5DDFC-68E6-4A0B-8A99-B9D36535395E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February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CC5545E-01E6-4F42-AD57-A1E96837FFFB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101781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0848302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683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</a:t>
                      </a:r>
                      <a:r>
                        <a:rPr sz="700" spc="-1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Saving  Starts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Saint Patrick's</a:t>
                      </a:r>
                      <a:r>
                        <a:rPr sz="700" spc="-2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Palm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Maundy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Thursday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Good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Easter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08F9D14-EEFB-406C-9BCE-BDB4D8D541A6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March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8FF284C-C88D-46C3-B9EE-80AAE2274E2C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879713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061167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April Fool's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Earth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80891C1-3FB6-4C03-95EF-6E22797E231C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April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3F6891-E5FC-46FE-9F26-A9F613211399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95407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281682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Cinco de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Mayo</a:t>
                      </a:r>
                      <a:endParaRPr sz="700" dirty="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Ascension of</a:t>
                      </a:r>
                      <a:r>
                        <a:rPr sz="7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Jesus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Mother's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Pentecost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58F6DD8-8FE2-47E0-87EB-022ECEEFBC63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May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3611EE-991F-4021-BB79-E826201A6AD7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557818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495919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Flag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Father's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43F25A8-0316-468C-B130-6C16437920E3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June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EEC8148-A35D-42FD-8B2B-DA4BCE5EB5DC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0571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697934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421649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Independence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C2E8A89-FA24-413B-AF6E-D72CD6DACE3E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July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F842488-FC4B-4517-A21A-296492614ECC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020249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690481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Assumption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8EE44DF-C5B3-4DE6-B044-065FFDCA431A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August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F9E20B7-A48F-4862-A6F4-A56237735D13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343430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316689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Labor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Grandparents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4F4F080-F0C4-4317-82FA-C1D7D5BFC8E7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September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A376DC9-4515-49EB-9355-04EBB1C3A1CF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201057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183675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Columbus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48A0B6A-FDEA-4141-81D0-D9128D9E6364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October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7709B43-DA58-4CCE-BBFF-0F578FBE135F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076609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393434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All Saints'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 Saving</a:t>
                      </a:r>
                      <a:r>
                        <a:rPr sz="700" spc="-4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Ends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Veterans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Thanksgiving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Black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4A477F0-6FA1-43A1-8CA5-790443C74B53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November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25CE6A-5F67-4247-A199-7DEA8F1B74C8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090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255291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Flag</a:t>
                      </a:r>
                      <a:r>
                        <a:rPr sz="700" spc="-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Father's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9E3F592-54D1-4EE2-AFBE-B7764CAAA6CB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June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19892F-AA51-4AC7-8E7C-EDCE1849F2AF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572238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Thanksgiving</a:t>
                      </a:r>
                      <a:r>
                        <a:rPr sz="700" spc="-15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Black</a:t>
                      </a:r>
                      <a:r>
                        <a:rPr sz="700" spc="-1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The Immaculate  Conception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Christmas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Eve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2338FF8-4C63-4C08-BED6-C46FFD609533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December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BEFCCCF-1AF6-4DCF-A573-9DD1367D9A2D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16901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283154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Eve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Epiphany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667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Birthday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Martin  Luther King,</a:t>
                      </a:r>
                      <a:r>
                        <a:rPr sz="7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Jr.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C00148A-E4EE-41D6-894E-7499E6C44D7A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January 2025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6D3CED-AC46-44B9-BC2F-A52AB9229938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035440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193061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Super Bowl</a:t>
                      </a:r>
                      <a:r>
                        <a:rPr sz="700" spc="-3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Valentine's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11125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Washington's  Birthday</a:t>
                      </a:r>
                      <a:r>
                        <a:rPr sz="7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(Presidents'  Day)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F47F9E0-C3D9-45A9-A7C3-9563B7BCFFC1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February 2025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15F7F55-B898-4013-9857-FFEC68E525FF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070230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098461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Ash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Wednesday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683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</a:t>
                      </a:r>
                      <a:r>
                        <a:rPr sz="700" spc="-1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Saving  Starts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Saint Patrick's</a:t>
                      </a:r>
                      <a:r>
                        <a:rPr sz="7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1D900D1-29A9-470E-979C-93B6943252F9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March 2025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6C5F2AD-D3EA-4205-B1B5-80CD58D6B0FF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509131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492698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April Fool's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Palm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Maundy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Thursday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Good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Easter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Earth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3ADCEF3-A554-4E1E-B877-6344FB3CECF2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April 2025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0359E6-9ECD-42CF-815B-E825847B5532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1602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895084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792327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Cinco de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Mayo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Mother's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Ascension of</a:t>
                      </a:r>
                      <a:r>
                        <a:rPr sz="7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Jesus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3A2770E-3D43-45B8-9CD9-1E1BF749CCE5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May 2025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EC31CB8-4F5E-431A-8F68-23D7E054868B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230512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321329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Ascension of</a:t>
                      </a:r>
                      <a:r>
                        <a:rPr sz="700" spc="-3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Jesus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Pentecost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Flag</a:t>
                      </a:r>
                      <a:r>
                        <a:rPr sz="700" spc="-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Father's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03498B5-017F-4C34-89F0-0298CBC4064F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June 2025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101A54-C942-4011-94C1-86C3FD38522A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872261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274391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Independence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6387A6F-2021-4F3B-ACA4-53066F37AF86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July 2025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A6ACD1-2617-4E3E-815E-7C0500B4865B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958342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992702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Assumption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3FD7A40-BA7B-435F-B547-85C3E36C9245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August 2025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DD6FD88-B5A6-4AE1-A529-B6A313950EB7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77737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749130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Labor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Grandparents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D3F2051-E2A3-411C-91DC-3E5918C62ABA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September 2025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AA1B7A-9559-40B8-8D66-C0C64415BE6D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6310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426639"/>
              </p:ext>
            </p:extLst>
          </p:nvPr>
        </p:nvGraphicFramePr>
        <p:xfrm>
          <a:off x="457199" y="1538243"/>
          <a:ext cx="6858001" cy="80302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3108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3426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02565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Independence</a:t>
                      </a:r>
                      <a:r>
                        <a:rPr sz="7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  (observed)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Independence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342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342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3426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342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F874D27-4A6D-4D4A-88DF-13B4C7F8068F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July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CA22B6F-4129-4308-85D2-1B5916B75CFC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875937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Columbus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8DAD644-C94B-479D-9491-3564FB55CA4D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October 2025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B0A6B18-6FC1-459B-8872-225A851B042F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176524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291058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All Saints'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 Saving</a:t>
                      </a:r>
                      <a:r>
                        <a:rPr sz="700" spc="-4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Ends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Veterans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Thanksgiving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Black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AEDA913-AEC3-4254-9219-814F701CF6F7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November 2025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4BB1919-8F88-4F6D-9503-A433F4A1CA7B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804676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332721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The Immaculate  Conception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Christmas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Eve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F2ECE6E-0A76-402D-B287-63DDC30E063A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December 2025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77695B-C407-48E0-B24A-61AC262EC1A6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280919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705918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Eve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Epiphany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667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Birthday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Martin  Luther King,</a:t>
                      </a:r>
                      <a:r>
                        <a:rPr sz="7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Jr.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910BB46-EACC-4D8D-90D0-3CD4BD12F455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January 2026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91D448-45A1-4ADA-B2D5-54C7FF65653D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13791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96487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Super Bowl</a:t>
                      </a:r>
                      <a:r>
                        <a:rPr sz="700" spc="-3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Valentine's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11125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Washington's  Birthday</a:t>
                      </a:r>
                      <a:r>
                        <a:rPr sz="7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(Presidents'  Day)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Ash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Wednesday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A4A999-43A8-4A68-A6D5-838D401B45D3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February 2026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EFE5866-AF2A-4ACC-B4FB-B777AC66BA64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0925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029884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448901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683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</a:t>
                      </a:r>
                      <a:r>
                        <a:rPr sz="700" spc="-1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Saving  Starts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Saint Patrick's</a:t>
                      </a:r>
                      <a:r>
                        <a:rPr sz="7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Palm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7C5B827-2AE0-48F7-B5ED-39D0093CED9F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March 2026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CBE3A16-2B2D-4E35-B62D-6F56B5C91B96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747501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603615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April Fool's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Maundy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Thursday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Good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Easter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Earth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F9A3128-7377-4C71-8FDF-7B83A85479B0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April 2026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0D8EB78-2156-47A3-B8B0-FA7FE5B3AF39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903835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182062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Cinco de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Mayo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Mother's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Ascension of</a:t>
                      </a:r>
                      <a:r>
                        <a:rPr sz="7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Jesus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Pentecost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52F594B-C7FD-4132-9A5D-A5BCD359AF9C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May 2026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E7CB114-6C56-4466-A5F0-8CB44B5E45CB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807582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297810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Flag</a:t>
                      </a:r>
                      <a:r>
                        <a:rPr sz="700" spc="-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Father's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CBA9462-404E-4403-AD40-FF549DFC3B1E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June 2026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D4F9C5D-7373-4B0B-B050-E53B4D7C9207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86329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838459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02565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Independence</a:t>
                      </a:r>
                      <a:r>
                        <a:rPr sz="7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  (observed)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Independence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5B385A4-D15D-4D6B-B668-9B13190B2F63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July 2026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C7E555-81C1-4C01-B6FC-40B07F073AE2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9881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762135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Assumption of the  Blessed Virgin</a:t>
                      </a:r>
                      <a:r>
                        <a:rPr sz="700" spc="-1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182B8FA-7753-499D-8CF6-3CFC1FEC88D6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August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D128488-B9F2-4DA1-AE9C-29196EEB0A79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164434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Assumption of the  Blessed Virgin</a:t>
                      </a:r>
                      <a:r>
                        <a:rPr sz="700" spc="-1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4529782-1772-4098-99F8-C49B8DC2C0A2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August 2026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FF3A83F-068F-46AD-8A86-47BB2A1BFDAC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394698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792455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Labor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Grandparents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4EED82D-14E6-463D-BF13-D248C3B00418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September 2026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18CA2D3-0F78-4ADE-8F06-40BBC667CAC8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52459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399726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Columbus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A042CFB-C9A8-4526-A188-2C7FE9D2EFD3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October 2026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C29D37A-6978-479B-BBD5-7517A3FC82B2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991104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580926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762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</a:t>
                      </a:r>
                      <a:r>
                        <a:rPr sz="700" spc="-5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Saving</a:t>
                      </a:r>
                      <a:r>
                        <a:rPr sz="700" spc="-5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Ends  All Saints'</a:t>
                      </a:r>
                      <a:r>
                        <a:rPr sz="700" spc="-2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Veterans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Thanksgiving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Black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996A5E6-DEDA-47C1-A4A4-258A78E7C506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November 2026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F5E86C6-107D-42A3-8A3F-B1EB109D050B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502972"/>
      </p:ext>
    </p:extLst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164502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The Immaculate  Conception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Christmas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Eve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65AC6B1-7513-439A-8861-F888C875FEC1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December 2026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DBF0A69-A37C-4D3F-BC23-966D3A7D885A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102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758359"/>
      </p:ext>
    </p:extLst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647772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Eve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Epiphany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667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Birthday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Martin  Luther King,</a:t>
                      </a:r>
                      <a:r>
                        <a:rPr sz="7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Jr.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C6D3AC9-B0EC-47CC-8C98-87B701B2F152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January 2027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F3F173-C870-4658-B834-384330E03351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155458"/>
      </p:ext>
    </p:extLst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34566"/>
              </p:ext>
            </p:extLst>
          </p:nvPr>
        </p:nvGraphicFramePr>
        <p:xfrm>
          <a:off x="457199" y="1538244"/>
          <a:ext cx="6858001" cy="80629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7143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Super Bowl</a:t>
                      </a:r>
                      <a:r>
                        <a:rPr sz="700" spc="-3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7143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Ash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Wednesday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Valentine's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7142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11125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Washington's  Birthday</a:t>
                      </a:r>
                      <a:r>
                        <a:rPr sz="7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(Presidents'  Day)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37143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AC11AE1-68DE-464F-809C-72E4AC509BF8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February 2027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0687FAC-D3CD-4B06-A82A-58DFD53A795C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424447"/>
      </p:ext>
    </p:extLst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178435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683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</a:t>
                      </a:r>
                      <a:r>
                        <a:rPr sz="700" spc="-1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Saving  Starts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Saint Patrick's</a:t>
                      </a:r>
                      <a:r>
                        <a:rPr sz="7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Palm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Maundy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Thursday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Good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Easter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3170A37-7812-4D4B-B5A3-0CDD87D6785D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March 2027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D9B9214-DE7F-47E4-A4B5-E7DF6C35E64B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505045"/>
      </p:ext>
    </p:extLst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221970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April Fool's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Earth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B1624BC-55CA-476E-91D2-720B1C77894B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April 2027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325024-DCE5-4D52-AEFE-A5D2AEE7B5DE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879693"/>
      </p:ext>
    </p:extLst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700328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Cinco de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Mayo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Ascension of</a:t>
                      </a:r>
                      <a:r>
                        <a:rPr sz="7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Jesus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Mother's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Pentecost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EE536EB-0562-48C3-B9FC-B893A58BAF91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May 2027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AA8D410-715D-4D89-88C8-C6D5441F8097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4648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97477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Labor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Grandparents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3C9132A-0588-48C7-A2EE-4787756138A8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September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146C171-CCA7-45B1-8392-432041ADA9FC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161560"/>
              </p:ext>
            </p:extLst>
          </p:nvPr>
        </p:nvGraphicFramePr>
        <p:xfrm>
          <a:off x="445625" y="1538244"/>
          <a:ext cx="6869579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13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13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13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13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13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13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13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Flag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Father's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4AFC90F-9069-4F28-BE01-F8CB3CDB178F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June 2027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A1987F0-F846-41E3-8043-F67E9ADC3051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09516"/>
      </p:ext>
    </p:extLst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51743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Independence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02565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Independence</a:t>
                      </a:r>
                      <a:r>
                        <a:rPr sz="7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  (observed)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EB9095E-1ABC-44E8-8DD2-11E03F235D5D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July 2027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5A6DDD4-B7BA-43FC-A8DA-D86DD8B45F86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747156"/>
      </p:ext>
    </p:extLst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874819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Assumption of the  Blessed Virgin</a:t>
                      </a:r>
                      <a:r>
                        <a:rPr sz="700" spc="-1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FAF0CDE-F10D-4106-91DC-D15C8740C4A0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August 2027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4D0B75A-EFE7-4308-8379-401857BB5254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961298"/>
      </p:ext>
    </p:extLst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178501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Labor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Grandparents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5EDA548-30D2-4A30-AC65-2AE745860B5C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September 2027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672AFC8-5C42-4251-9B71-DFC88934636D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13981"/>
      </p:ext>
    </p:extLst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725862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Columbus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Halloween</a:t>
                      </a:r>
                      <a:endParaRPr sz="700" dirty="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0B1108A-366B-43C2-AD7E-5EF1CED35E29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October 2027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312449-28A8-4FFA-B88B-B888F1AFAF08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928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033224"/>
      </p:ext>
    </p:extLst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850464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All Saints'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 Saving</a:t>
                      </a:r>
                      <a:r>
                        <a:rPr sz="700" spc="-4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Ends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Veterans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Thanksgiving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Black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C4C3640-FAF8-455D-B5BE-CACC98FDC22F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November 2027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BEB3933-A799-4F5D-A53F-6AC013199ABF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299602"/>
      </p:ext>
    </p:extLst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05517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The Immaculate  Conception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Christmas</a:t>
                      </a:r>
                      <a:r>
                        <a:rPr sz="7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(observed)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Christmas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Eve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A6DE65B-3A0D-4F94-853D-DADF9D043827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December 2027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D244EAB-D95D-4692-9236-89D2ABE05F5E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617648"/>
      </p:ext>
    </p:extLst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849543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46710" algn="just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9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Eve  New</a:t>
                      </a:r>
                      <a:r>
                        <a:rPr sz="700" spc="-5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Year's</a:t>
                      </a:r>
                      <a:r>
                        <a:rPr sz="700" spc="-5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Day  (observed)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Epiphany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667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Birthday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Martin  Luther King,</a:t>
                      </a:r>
                      <a:r>
                        <a:rPr sz="7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Jr.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4D81964-5449-455E-AAA2-4B54BFFB9CB2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January 2028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4589843-05BF-4434-869A-B4A40367307D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619511"/>
      </p:ext>
    </p:extLst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510297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Super Bowl</a:t>
                      </a:r>
                      <a:r>
                        <a:rPr sz="700" spc="-3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Valentine's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11125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Washington's  Birthday</a:t>
                      </a:r>
                      <a:r>
                        <a:rPr sz="7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(Presidents'  Day)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8093669-04C6-43D0-A4AA-B9F2D35048F7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February 2028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FF1EF7-C1B8-49A0-BED7-5F84A761BD17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208267"/>
      </p:ext>
    </p:extLst>
  </p:cSld>
  <p:clrMapOvr>
    <a:masterClrMapping/>
  </p:clrMapOvr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667548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Ash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Wednesday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683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</a:t>
                      </a:r>
                      <a:r>
                        <a:rPr sz="700" spc="-1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Saving  Starts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Saint Patrick's</a:t>
                      </a:r>
                      <a:r>
                        <a:rPr sz="7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6ECDEA5-86D1-4236-96DA-0E51715B8E90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March 2028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6D16AB4-B693-4459-B60E-0E7341626054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783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57199" y="1538244"/>
          <a:ext cx="6865533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07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07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07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07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07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079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07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Eve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Epiphany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667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Birthday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Martin  Luther King,</a:t>
                      </a:r>
                      <a:r>
                        <a:rPr sz="7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Jr.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5933D3A-2BBD-44F0-8C44-4B0AE559C64F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January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3B21B20-9876-4E2E-B7C4-581A912BCC2C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8390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864903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Columbus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82F3A3B-9BFF-477F-A2E3-BFD2EBAEC314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October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E52B7F3-4E8A-4027-9B71-CB96DE13F5FA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11064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April Fool's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Palm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Maundy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Thursday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Good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Easter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Earth</a:t>
                      </a:r>
                      <a:r>
                        <a:rPr sz="700" spc="-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10633AA-E536-4C98-830D-4503593B27DF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April 2028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57EFAFF-CF2F-4864-944B-E21611A7D634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357076"/>
      </p:ext>
    </p:extLst>
  </p:cSld>
  <p:clrMapOvr>
    <a:masterClrMapping/>
  </p:clrMapOvr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721441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Cinco de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Mayo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Mother's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Ascension of</a:t>
                      </a:r>
                      <a:r>
                        <a:rPr sz="7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Jesus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B9D29A4-160B-4413-BC16-CCD5BCF16175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May 2028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3CA8CF-2481-48EF-8D9E-7B65FFDC80A6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899783"/>
      </p:ext>
    </p:extLst>
  </p:cSld>
  <p:clrMapOvr>
    <a:masterClrMapping/>
  </p:clrMapOvr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973722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Pentecost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Flag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Father's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8560D2A-00DA-4F84-A4BB-6BBBD86E7002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June 2028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5AB2D2-2D7B-4258-AB13-72DF3444377A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750698"/>
      </p:ext>
    </p:extLst>
  </p:cSld>
  <p:clrMapOvr>
    <a:masterClrMapping/>
  </p:clrMapOvr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548938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Independence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1941D80-0A2C-4B15-8AA5-572538A2D776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July 2028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50C0DB3-CE1C-42EF-9B84-A2D3867C5ABB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195261"/>
      </p:ext>
    </p:extLst>
  </p:cSld>
  <p:clrMapOvr>
    <a:masterClrMapping/>
  </p:clrMapOvr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490266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Assumption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0FF9D3F-6617-4C4F-B548-67559F9D08F0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August 2028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8679DB2-F2C3-4282-AA7A-160A256A78C7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1784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767282"/>
      </p:ext>
    </p:extLst>
  </p:cSld>
  <p:clrMapOvr>
    <a:masterClrMapping/>
  </p:clrMapOvr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41809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Labor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Grandparents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6B771F5-F73F-443D-9A72-CE0F3F879EC2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September 2028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A7D6A1D-B26C-4002-B665-C8ABCCD0DA1C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912388"/>
      </p:ext>
    </p:extLst>
  </p:cSld>
  <p:clrMapOvr>
    <a:masterClrMapping/>
  </p:clrMapOvr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703984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Columbus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6C9840F-4534-44A1-8E49-D1DAD50C9F2A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October 2028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B92E68-C68B-40CD-81BC-1D66055F61D8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415043"/>
      </p:ext>
    </p:extLst>
  </p:cSld>
  <p:clrMapOvr>
    <a:masterClrMapping/>
  </p:clrMapOvr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409638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All Saints'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 Saving</a:t>
                      </a:r>
                      <a:r>
                        <a:rPr sz="700" spc="-4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Ends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4699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Veterans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  (observed)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Veterans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Thanksgiving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Black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20B1760-42B1-4074-A103-C4D68A4798AD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November 2028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E302672-F6F7-4D79-B8BE-33E4E03068FE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090783"/>
      </p:ext>
    </p:extLst>
  </p:cSld>
  <p:clrMapOvr>
    <a:masterClrMapping/>
  </p:clrMapOvr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372176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The Immaculate  Conception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Christmas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Eve</a:t>
                      </a:r>
                      <a:endParaRPr sz="700" dirty="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49DDAFD-EF46-4FF7-9E56-CE5713EA5FE3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December 2028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8386E50-B82F-46E2-AB73-9F83CA47E2D8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351446"/>
      </p:ext>
    </p:extLst>
  </p:cSld>
  <p:clrMapOvr>
    <a:masterClrMapping/>
  </p:clrMapOvr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350869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Epiphany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667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Birthday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Martin  Luther King,</a:t>
                      </a:r>
                      <a:r>
                        <a:rPr sz="7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Jr.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98B8B4C-B16A-40C5-9D57-35E36767416D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January 2029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F849E5B-4B30-467A-83C0-F4256B0C5584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563995"/>
      </p:ext>
    </p:extLst>
  </p:cSld>
  <p:clrMapOvr>
    <a:masterClrMapping/>
  </p:clrMapOvr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7227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266362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  <a:p>
                      <a:pPr marL="76200" marR="762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</a:t>
                      </a:r>
                      <a:r>
                        <a:rPr sz="700" spc="-5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Saving</a:t>
                      </a:r>
                      <a:r>
                        <a:rPr sz="700" spc="-5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Ends  All Saints'</a:t>
                      </a:r>
                      <a:r>
                        <a:rPr sz="700" spc="-2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 dirty="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Veterans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Thanksgiving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Black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EA9C46B-49B9-438F-BCAB-F8A2896B789F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November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A38436-3AE0-4394-8D96-1A5B9A161BE8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328489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Super Bowl</a:t>
                      </a:r>
                      <a:r>
                        <a:rPr sz="700" spc="-3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302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Valentine's Day  Ash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Wednesday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11125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Washington's  Birthday</a:t>
                      </a:r>
                      <a:r>
                        <a:rPr sz="7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(Presidents'  Day)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CEE8D8B-1223-4393-91C3-9ABAFB97FD23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February 2029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15E1EF1-9F78-4085-BD18-A88A44990722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632668"/>
      </p:ext>
    </p:extLst>
  </p:cSld>
  <p:clrMapOvr>
    <a:masterClrMapping/>
  </p:clrMapOvr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670305"/>
      </p:ext>
    </p:extLst>
  </p:cSld>
  <p:clrMapOvr>
    <a:masterClrMapping/>
  </p:clrMapOvr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0799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683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</a:t>
                      </a:r>
                      <a:r>
                        <a:rPr sz="700" spc="-1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Saving  Starts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Saint Patrick's</a:t>
                      </a:r>
                      <a:r>
                        <a:rPr sz="700" spc="-2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Palm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Maundy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Thursday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Good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6B28A11-E660-4D6E-969A-F734F6D4F6E8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March 2029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204A2C7-0DD1-4745-852B-64425E2756B5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147033"/>
      </p:ext>
    </p:extLst>
  </p:cSld>
  <p:clrMapOvr>
    <a:masterClrMapping/>
  </p:clrMapOvr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636033"/>
      </p:ext>
    </p:extLst>
  </p:cSld>
  <p:clrMapOvr>
    <a:masterClrMapping/>
  </p:clrMapOvr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488405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Maundy</a:t>
                      </a:r>
                      <a:r>
                        <a:rPr sz="700" spc="-15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Thursday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Good</a:t>
                      </a:r>
                      <a:r>
                        <a:rPr sz="700" spc="-1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5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Easter</a:t>
                      </a:r>
                      <a:endParaRPr sz="700">
                        <a:latin typeface="Arial"/>
                        <a:cs typeface="Arial"/>
                      </a:endParaRPr>
                    </a:p>
                    <a:p>
                      <a:pPr marL="76200">
                        <a:lnSpc>
                          <a:spcPts val="104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April Fool's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Earth</a:t>
                      </a:r>
                      <a:r>
                        <a:rPr sz="700" spc="-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0B4AB68-B85C-47E6-B2D8-6A3800CF757B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April 2029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B7C043-63CC-4864-960A-5916AFBEC8E8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957972"/>
      </p:ext>
    </p:extLst>
  </p:cSld>
  <p:clrMapOvr>
    <a:masterClrMapping/>
  </p:clrMapOvr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927706"/>
      </p:ext>
    </p:extLst>
  </p:cSld>
  <p:clrMapOvr>
    <a:masterClrMapping/>
  </p:clrMapOvr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71682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Cinco de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Mayo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Ascension of</a:t>
                      </a:r>
                      <a:r>
                        <a:rPr sz="7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Jesus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Mother's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Pentecost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103BA51-F69E-4546-A9B5-5CF3D568CF67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May 2029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59367B-14A9-46DE-B99B-501220DBF96D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974438"/>
      </p:ext>
    </p:extLst>
  </p:cSld>
  <p:clrMapOvr>
    <a:masterClrMapping/>
  </p:clrMapOvr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563309"/>
      </p:ext>
    </p:extLst>
  </p:cSld>
  <p:clrMapOvr>
    <a:masterClrMapping/>
  </p:clrMapOvr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869149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Flag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Father's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B8115AD-AA6A-47E8-9C7E-4511F34D22E9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June 2029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DC6FA0-9DAF-428F-A62D-14E34497C971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434374"/>
      </p:ext>
    </p:extLst>
  </p:cSld>
  <p:clrMapOvr>
    <a:masterClrMapping/>
  </p:clrMapOvr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255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227290"/>
      </p:ext>
    </p:extLst>
  </p:cSld>
  <p:clrMapOvr>
    <a:masterClrMapping/>
  </p:clrMapOvr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572050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Independence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4B2E764-D700-460B-A1BE-1E33EB733DF3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July 2029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2353BA4-876B-4D08-A006-291335461860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539384"/>
      </p:ext>
    </p:extLst>
  </p:cSld>
  <p:clrMapOvr>
    <a:masterClrMapping/>
  </p:clrMapOvr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22848"/>
      </p:ext>
    </p:extLst>
  </p:cSld>
  <p:clrMapOvr>
    <a:masterClrMapping/>
  </p:clrMapOvr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504940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Assumption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562D86E-ED83-4DD3-A60A-7207BB2958D4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August 2029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B6616D4-09A4-42B0-92D7-0C14DD3CBF2D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817536"/>
      </p:ext>
    </p:extLst>
  </p:cSld>
  <p:clrMapOvr>
    <a:masterClrMapping/>
  </p:clrMapOvr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438737"/>
      </p:ext>
    </p:extLst>
  </p:cSld>
  <p:clrMapOvr>
    <a:masterClrMapping/>
  </p:clrMapOvr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5152519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Labor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Grandparents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257151D-CAF0-4DF3-8A25-34995D37734D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September 2029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4F6489E-42C3-4C13-9797-B06C497BF1B1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514104"/>
      </p:ext>
    </p:extLst>
  </p:cSld>
  <p:clrMapOvr>
    <a:masterClrMapping/>
  </p:clrMapOvr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931686"/>
      </p:ext>
    </p:extLst>
  </p:cSld>
  <p:clrMapOvr>
    <a:masterClrMapping/>
  </p:clrMapOvr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34028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Columbus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FE9865B-0B95-4864-A216-7895403CADC7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October 2029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9276559-295B-4389-847B-4C382650F790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796616"/>
      </p:ext>
    </p:extLst>
  </p:cSld>
  <p:clrMapOvr>
    <a:masterClrMapping/>
  </p:clrMapOvr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116461"/>
      </p:ext>
    </p:extLst>
  </p:cSld>
  <p:clrMapOvr>
    <a:masterClrMapping/>
  </p:clrMapOvr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292374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All Saints'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 Saving</a:t>
                      </a:r>
                      <a:r>
                        <a:rPr sz="700" spc="-4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Ends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Veterans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4699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Veterans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  (observed)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Thanksgiving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Black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4BC82FC-E12E-4D1B-A9B1-E1DEF2FD7186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November 2029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6416875-74E3-4373-A593-27706A97DB41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487586"/>
      </p:ext>
    </p:extLst>
  </p:cSld>
  <p:clrMapOvr>
    <a:masterClrMapping/>
  </p:clrMapOvr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3881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015510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The Immaculate  Conception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Christmas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Eve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496ACDF-256F-4EE4-A7D3-64428A783B46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December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DE924F-23DA-4C6C-9977-5B678CC61189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925088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The Immaculate  Conception of The  Blessed Virgin</a:t>
                      </a:r>
                      <a:r>
                        <a:rPr sz="700" spc="-1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Christmas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Eve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B10D490-8691-4E38-96F7-11E122687226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December 2029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ED608E6-FE49-46FC-8AC4-E07BA3D2A7B2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914601"/>
      </p:ext>
    </p:extLst>
  </p:cSld>
  <p:clrMapOvr>
    <a:masterClrMapping/>
  </p:clrMapOvr>
</p:sld>
</file>

<file path=ppt/slides/slide2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9363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1318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085590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Eve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Epiphany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667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Birthday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Martin  Luther King,</a:t>
                      </a:r>
                      <a:r>
                        <a:rPr sz="7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Jr.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A963E80-1EBE-4AB5-A754-104498BF9A60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January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65BA9F2-0A65-4141-BD7A-B76EC9C7CB94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9288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27722"/>
              </p:ext>
            </p:extLst>
          </p:nvPr>
        </p:nvGraphicFramePr>
        <p:xfrm>
          <a:off x="457199" y="1538244"/>
          <a:ext cx="6858001" cy="80629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7143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Super Bowl</a:t>
                      </a:r>
                      <a:r>
                        <a:rPr sz="700" spc="-3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 dirty="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7143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Valentine's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7142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11125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Washington's  Birthday</a:t>
                      </a:r>
                      <a:r>
                        <a:rPr sz="7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(Presidents'  Day)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Ash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Wednesday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37143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16E1FDA-8E66-4C8F-853F-258C50D2AFAC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February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208C873-22C4-461F-8C1C-8010B238FDF9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548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3393935"/>
              </p:ext>
            </p:extLst>
          </p:nvPr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717195"/>
              </p:ext>
            </p:extLst>
          </p:nvPr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851710"/>
              </p:ext>
            </p:extLst>
          </p:nvPr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289978"/>
              </p:ext>
            </p:extLst>
          </p:nvPr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6031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8450338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683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</a:t>
                      </a:r>
                      <a:r>
                        <a:rPr sz="700" spc="-1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Saving  Starts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Saint Patrick's</a:t>
                      </a:r>
                      <a:r>
                        <a:rPr sz="7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Palm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DBBC2-D4C9-4C03-86F2-61E15977ECD0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March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B73EE45-DA8F-4542-8F7F-54F1DCA114A9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0640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4995167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476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April Fool's Day  Maundy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Thursday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Good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Easter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Earth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AE0EE51-FFD4-4EF2-99ED-AA7DA03A1AC8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April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366524A-5C6B-4272-BBA1-E9163DA3F3E6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5552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065944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Cinco de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Mayo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Mother's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Ascension of</a:t>
                      </a:r>
                      <a:r>
                        <a:rPr sz="7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Jesus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Pentecost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3B65D62-0C96-4F40-A2CA-09E87DB56292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May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13356D9-31AB-4568-B65E-D587008488C5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6628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253500"/>
              </p:ext>
            </p:extLst>
          </p:nvPr>
        </p:nvGraphicFramePr>
        <p:xfrm>
          <a:off x="457200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Flag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Father's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1E6BA42-A326-4722-92A0-5848F68E0CED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June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EE2585F-F219-49D8-BFD2-D8B7F5FE28B0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3733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920927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Independence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02565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Independence</a:t>
                      </a:r>
                      <a:r>
                        <a:rPr sz="7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  (observed)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BC8608D-3A79-40C4-8198-3887CD6CDF5B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July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EFC9922-723C-44B2-823F-03838CE22183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33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183629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Super Bowl</a:t>
                      </a:r>
                      <a:r>
                        <a:rPr sz="700" spc="-3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Valentine's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11125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Washington's  Birthday</a:t>
                      </a:r>
                      <a:r>
                        <a:rPr sz="7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(Presidents'  Day)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Ash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Wednesday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32F745E-5303-454E-AF48-D49EB3E17E12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February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2C4B6FC-67E1-467E-93AA-F3BBD66EAD73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719248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Assumption of the  Blessed Virgin</a:t>
                      </a:r>
                      <a:r>
                        <a:rPr sz="700" spc="-1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FA3F3D2-77FE-4ADA-AF38-65FE6E2787DA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August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33896CC-0C78-48BE-93F0-6339DF8A01C2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5187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888372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Labor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Grandparents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2C831A0-999B-4331-BF69-42950356727B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September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C0889E8-1326-47FA-9336-4B08E1CE6466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05244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909533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Columbus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Halloween</a:t>
                      </a:r>
                      <a:endParaRPr sz="700" dirty="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E0654C5-BEE3-4664-8A3A-5FD157DDC58A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October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AAAF6DF-26F2-4BA3-B281-A9FF03F7F91D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05733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187109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All Saints'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 Saving</a:t>
                      </a:r>
                      <a:r>
                        <a:rPr sz="700" spc="-4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Ends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Veterans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Thanksgiving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Black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2AFA7EA-8D63-45DF-9461-09509F66DDF8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November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ADD4E59-5706-4871-BE05-5CFF590923A9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22803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707086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The Immaculate  Conception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Christmas</a:t>
                      </a:r>
                      <a:r>
                        <a:rPr sz="7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(observed)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Christmas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Eve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7B6F914-A86B-4961-BB7B-262B6CEFC255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December 2021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FB6CB0-AA0C-4A6F-90EE-F1C02F8AE03E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078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8285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283933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46710" algn="just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9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Eve  New</a:t>
                      </a:r>
                      <a:r>
                        <a:rPr sz="700" spc="-5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Year's</a:t>
                      </a:r>
                      <a:r>
                        <a:rPr sz="700" spc="-5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Day  (observed)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Epiphany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667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Birthday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Martin  Luther King,</a:t>
                      </a:r>
                      <a:r>
                        <a:rPr sz="7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Jr.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501E888-D4A0-412C-8C94-72F619776D23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January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C00071-600E-42B9-878E-369A55A197DB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5642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785107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Super Bowl</a:t>
                      </a:r>
                      <a:r>
                        <a:rPr sz="700" spc="-3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Valentine's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11125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Washington's  Birthday</a:t>
                      </a:r>
                      <a:r>
                        <a:rPr sz="7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(Presidents'  Day)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AF40A9E-0BBA-4729-B3CD-C72A3BBCCA4A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February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AFA5CC5-4898-466A-BCAA-2B947E988EC5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54772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983962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Ash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Wednesday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683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</a:t>
                      </a:r>
                      <a:r>
                        <a:rPr sz="700" spc="-1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Saving  Starts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Saint Patrick's</a:t>
                      </a:r>
                      <a:r>
                        <a:rPr sz="7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F591DB3-210E-4A60-84F2-92B202C00E68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March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4AD373A-602C-4833-B8B9-1EDEB1217DE2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49641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535224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April Fool's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Palm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Maundy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Thursday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Good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Easter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Earth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65D4B67-0B79-441C-A9CF-8C8D0910B51B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April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A6FB921-6803-45FC-9FCD-67AA18ACDDA7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60217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442903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Cinco de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Mayo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Mother's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Ascension of</a:t>
                      </a:r>
                      <a:r>
                        <a:rPr sz="7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Jesus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21F3AAA-3583-4E7B-9E30-BE4512757492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May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96862DC-3683-4F47-9286-5B8CD8B6D4BB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918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61702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Ash</a:t>
                      </a:r>
                      <a:r>
                        <a:rPr sz="700" spc="-1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Wednesday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683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</a:t>
                      </a:r>
                      <a:r>
                        <a:rPr sz="700" spc="-1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Saving  Starts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Saint Patrick's</a:t>
                      </a:r>
                      <a:r>
                        <a:rPr sz="7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19798D2-19BC-40A2-945F-5747736DE209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March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7C9B09-4F2A-4020-BA3B-CB012F73163A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996487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Pentecost</a:t>
                      </a:r>
                      <a:endParaRPr sz="700" dirty="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Flag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Father's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22421D2-76E7-48F0-BEB8-1DB6EACFAD0F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June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D8F0E2F-8E35-4F4B-8EE5-A9C64149C4DE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44868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426754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Independence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D511E52-679B-4151-824A-FC6AC6AD7C54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July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8EBF77-A187-4187-8648-AB89D3A41457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35608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4918293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Assumption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2345A9C-825B-43F2-85BC-29FEEC9077A7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August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3FDE9BE-5B20-454D-A494-11C40FFAA494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32987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588066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Labor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Grandparents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AA65593-A2C7-4CCD-806D-6841DE53088D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September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1453B0F-9C61-4F7A-81DA-4E68155440C0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11558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945253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Columbus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1AB5906-5A22-4F5E-BC83-21D420C5F25A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October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DFD2F41-CD2F-4AFF-B415-700D838AF275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987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42339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135406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All Saints'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 Saving</a:t>
                      </a:r>
                      <a:r>
                        <a:rPr sz="700" spc="-4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Ends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Veterans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Thanksgiving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Black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84B24EE-2D6A-493C-ABC8-5AC8B63F260C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November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E4090DB-9F0E-434E-81FA-362D43D5C3C9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80358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712557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The Immaculate  Conception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Christmas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Christmas</a:t>
                      </a:r>
                      <a:r>
                        <a:rPr sz="7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(observed)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Eve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5EE335C-4BCF-4FF2-992A-D825C2478C15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December 2022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A186EE9-93F3-4C62-8561-014067A975E3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9549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093582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Christmas</a:t>
                      </a:r>
                      <a:r>
                        <a:rPr sz="700" spc="-3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(observed)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Eve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4671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Year's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  (observed)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Epiphany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667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Birthday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Martin  Luther King,</a:t>
                      </a:r>
                      <a:r>
                        <a:rPr sz="7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Jr.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BC258DA-BB4B-4BF2-96EE-478617ADC8DF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January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96E7121-4BB2-497F-81A3-D12BD59E3F6E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25252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447897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Super Bowl</a:t>
                      </a:r>
                      <a:r>
                        <a:rPr sz="700" spc="-3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Valentine's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11125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Washington's  Birthday</a:t>
                      </a:r>
                      <a:r>
                        <a:rPr sz="700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(Presidents'  Day)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Ash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Wednesday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BD2C99C-62B8-4C14-9C6E-9B1F3E34F50C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February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E8C38B-964C-49F8-9505-87027FD71A4E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27537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15659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3683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</a:t>
                      </a:r>
                      <a:r>
                        <a:rPr sz="700" spc="-1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Saving  Starts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Saint Patrick's</a:t>
                      </a:r>
                      <a:r>
                        <a:rPr sz="7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135E3CD-A1C8-44E5-B2C7-0B0635462D0F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March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5AE4454-9BEC-404A-B4EF-1D33A8EC14DB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442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493157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 algn="l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 algn="l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 algn="l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 algn="l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 algn="l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 algn="l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 algn="l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April Fool's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Palm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Maundy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Thursday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Good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Easter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Earth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CA838CD-4DDA-43A9-B8E7-349E086E620B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April 2020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A5CFFB-43CF-4992-A20E-EF66A677B738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750004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April Fool's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Palm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Sunday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Maundy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Thursday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Good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Easter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Earth</a:t>
                      </a:r>
                      <a:r>
                        <a:rPr sz="700" spc="-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4D33A6F-6D9E-4838-ABFB-D15A326C348A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April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64DFE5-600C-4D7D-B3A4-2805BFC48FAB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84861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982946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Cinco de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Mayo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Mother's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Ascension of</a:t>
                      </a:r>
                      <a:r>
                        <a:rPr sz="7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Jesus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Pentecost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BDEC1CF-4EA8-4FAC-9015-ABB1306F503B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May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B56BA42-F57A-461B-AF9F-3C75090A926F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26704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561736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Memorial</a:t>
                      </a:r>
                      <a:r>
                        <a:rPr sz="700" spc="-1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Flag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Father's</a:t>
                      </a:r>
                      <a:r>
                        <a:rPr sz="700" spc="-1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676A2C0-8920-4B1B-B83C-3187A9BE1C03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June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4AE732-4DF3-407C-84CC-3E783A714073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93398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007509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Independence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9DCA05A-9F11-4A7C-AE89-68C719F0B648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July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0B5C922-EBC2-486E-BA0C-D7D260F471D7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45412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873018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Assumption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9CB2239-3E5F-4E64-85D3-A5539E11BD5B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August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D48D70F-6B4C-4AF4-BB52-A434D63D3AAD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994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524280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255089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Labor</a:t>
                      </a:r>
                      <a:r>
                        <a:rPr sz="7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Grandparents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709DE8F-14EF-46AD-ABE5-42E9720B4C1E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September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C16B3A-6B46-4052-9B04-7876A8C9AE49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668501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064333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Columbus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91427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91429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FCD7B58-5DC9-438E-83E5-73041D8756D0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October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262FD4E-5AAA-4EF3-9314-0275593BC9A2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883861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332371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5565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B2B2B2"/>
                          </a:solidFill>
                          <a:latin typeface="Arial"/>
                          <a:cs typeface="Arial"/>
                        </a:rPr>
                        <a:t>Halloween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All Saints'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Daylight Saving</a:t>
                      </a:r>
                      <a:r>
                        <a:rPr sz="700" spc="-4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Ends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4699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Veterans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  (observed)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Veterans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Thanksgiving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Black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Friday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E21E554-1663-4515-A8BC-97BA23989AFC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November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B9EBFBE-46C2-4830-99FF-7FD9563A2981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769547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49053"/>
              </p:ext>
            </p:extLst>
          </p:nvPr>
        </p:nvGraphicFramePr>
        <p:xfrm>
          <a:off x="457199" y="1538243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14605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The Immaculate  Conception of The  Blessed Virgin</a:t>
                      </a:r>
                      <a:r>
                        <a:rPr sz="7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Christmas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30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15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Eve</a:t>
                      </a:r>
                      <a:endParaRPr sz="700" dirty="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7FE2AEA-6CBA-4201-8CFE-8D09DE1C2B71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December 2023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E5396E2-536C-4469-97EE-552582B1BBB6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848379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158127"/>
              </p:ext>
            </p:extLst>
          </p:nvPr>
        </p:nvGraphicFramePr>
        <p:xfrm>
          <a:off x="457199" y="1538244"/>
          <a:ext cx="6858001" cy="8062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9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9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4384">
                <a:tc>
                  <a:txBody>
                    <a:bodyPr/>
                    <a:lstStyle/>
                    <a:p>
                      <a:pPr marL="34417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Monday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766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Tuesday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Wednesday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972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5" dirty="0">
                          <a:latin typeface="Arial Narrow"/>
                          <a:cs typeface="Arial Narrow"/>
                        </a:rPr>
                        <a:t>Thursday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94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5" dirty="0">
                          <a:latin typeface="Arial Narrow"/>
                          <a:cs typeface="Arial Narrow"/>
                        </a:rPr>
                        <a:t>Friday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4325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30" dirty="0">
                          <a:latin typeface="Arial Narrow"/>
                          <a:cs typeface="Arial Narrow"/>
                        </a:rPr>
                        <a:t>Saturday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7030">
                        <a:lnSpc>
                          <a:spcPct val="150000"/>
                        </a:lnSpc>
                        <a:spcBef>
                          <a:spcPts val="50"/>
                        </a:spcBef>
                      </a:pPr>
                      <a:r>
                        <a:rPr sz="1000" spc="20" dirty="0">
                          <a:latin typeface="Arial Narrow"/>
                          <a:cs typeface="Arial Narrow"/>
                        </a:rPr>
                        <a:t>Sunday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latin typeface="Arial"/>
                          <a:cs typeface="Arial"/>
                        </a:rPr>
                        <a:t>New Year's</a:t>
                      </a:r>
                      <a:r>
                        <a:rPr sz="7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Day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>
                        <a:lnSpc>
                          <a:spcPts val="990"/>
                        </a:lnSpc>
                      </a:pPr>
                      <a:r>
                        <a:rPr sz="700" dirty="0">
                          <a:solidFill>
                            <a:srgbClr val="191919"/>
                          </a:solidFill>
                          <a:latin typeface="Arial"/>
                          <a:cs typeface="Arial"/>
                        </a:rPr>
                        <a:t>Epiphany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latin typeface="Arial Narrow"/>
                          <a:cs typeface="Arial Narrow"/>
                        </a:rPr>
                        <a:t>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14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ts val="159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  <a:p>
                      <a:pPr marL="76200" marR="266700">
                        <a:lnSpc>
                          <a:spcPts val="1000"/>
                        </a:lnSpc>
                        <a:spcBef>
                          <a:spcPts val="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Birthday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7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Martin  Luther King,</a:t>
                      </a:r>
                      <a:r>
                        <a:rPr sz="7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Jr.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19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9715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24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25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26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27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solidFill>
                            <a:srgbClr val="191919"/>
                          </a:solidFill>
                          <a:latin typeface="Arial Narrow"/>
                          <a:cs typeface="Arial Narrow"/>
                        </a:rPr>
                        <a:t>28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9714"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29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30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spc="50" dirty="0">
                          <a:latin typeface="Arial Narrow"/>
                          <a:cs typeface="Arial Narrow"/>
                        </a:rPr>
                        <a:t>31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1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2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3</a:t>
                      </a:r>
                      <a:endParaRPr sz="100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00" dirty="0">
                          <a:solidFill>
                            <a:srgbClr val="B2B2B2"/>
                          </a:solidFill>
                          <a:latin typeface="Arial Narrow"/>
                          <a:cs typeface="Arial Narrow"/>
                        </a:rPr>
                        <a:t>4</a:t>
                      </a:r>
                      <a:endParaRPr sz="1000" dirty="0">
                        <a:latin typeface="Arial Narrow"/>
                        <a:cs typeface="Arial Narrow"/>
                      </a:endParaRPr>
                    </a:p>
                  </a:txBody>
                  <a:tcPr marL="0" marR="0" marT="461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D5D68DB-FF74-484C-AE76-86693E70DBA6}"/>
              </a:ext>
            </a:extLst>
          </p:cNvPr>
          <p:cNvSpPr/>
          <p:nvPr/>
        </p:nvSpPr>
        <p:spPr>
          <a:xfrm>
            <a:off x="592734" y="696580"/>
            <a:ext cx="2389457" cy="38446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Bell MT" panose="02020503060305020303" pitchFamily="18" charset="0"/>
              </a:rPr>
              <a:t>January 2024</a:t>
            </a:r>
            <a:endParaRPr lang="en-GB" sz="2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23C3D9B-A6D7-410E-89AD-2BB20340DF1F}"/>
              </a:ext>
            </a:extLst>
          </p:cNvPr>
          <p:cNvSpPr/>
          <p:nvPr/>
        </p:nvSpPr>
        <p:spPr>
          <a:xfrm>
            <a:off x="457199" y="1538244"/>
            <a:ext cx="6858002" cy="8062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5FBFF88-E8A3-4093-8B2A-9C6CF7B004B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47" y="7998267"/>
            <a:ext cx="1222170" cy="1498446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5E41F6F-1FBE-478C-8E32-F004CDD44FAC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To Do List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617060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240842"/>
                  </a:ext>
                </a:extLst>
              </a:tr>
            </a:tbl>
          </a:graphicData>
        </a:graphic>
      </p:graphicFrame>
      <p:graphicFrame>
        <p:nvGraphicFramePr>
          <p:cNvPr id="18" name="Table 2">
            <a:extLst>
              <a:ext uri="{FF2B5EF4-FFF2-40B4-BE49-F238E27FC236}">
                <a16:creationId xmlns:a16="http://schemas.microsoft.com/office/drawing/2014/main" id="{D8C6CD1A-2BFD-4C3C-8AAF-240BB5011741}"/>
              </a:ext>
            </a:extLst>
          </p:cNvPr>
          <p:cNvGraphicFramePr>
            <a:graphicFrameLocks noGrp="1"/>
          </p:cNvGraphicFramePr>
          <p:nvPr/>
        </p:nvGraphicFramePr>
        <p:xfrm>
          <a:off x="2751747" y="521295"/>
          <a:ext cx="2294547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94547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Goals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616071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416062"/>
                  </a:ext>
                </a:extLst>
              </a:tr>
            </a:tbl>
          </a:graphicData>
        </a:graphic>
      </p:graphicFrame>
      <p:graphicFrame>
        <p:nvGraphicFramePr>
          <p:cNvPr id="19" name="Table 2">
            <a:extLst>
              <a:ext uri="{FF2B5EF4-FFF2-40B4-BE49-F238E27FC236}">
                <a16:creationId xmlns:a16="http://schemas.microsoft.com/office/drawing/2014/main" id="{17882B5A-9FCE-47F1-A07A-767F02DE8CEA}"/>
              </a:ext>
            </a:extLst>
          </p:cNvPr>
          <p:cNvGraphicFramePr>
            <a:graphicFrameLocks noGrp="1"/>
          </p:cNvGraphicFramePr>
          <p:nvPr/>
        </p:nvGraphicFramePr>
        <p:xfrm>
          <a:off x="5046294" y="521295"/>
          <a:ext cx="2268908" cy="327945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68908">
                  <a:extLst>
                    <a:ext uri="{9D8B030D-6E8A-4147-A177-3AD203B41FA5}">
                      <a16:colId xmlns:a16="http://schemas.microsoft.com/office/drawing/2014/main" val="2256770880"/>
                    </a:ext>
                  </a:extLst>
                </a:gridCol>
              </a:tblGrid>
              <a:tr h="327945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Bell MT" panose="02020503060305020303" pitchFamily="18" charset="0"/>
                        </a:rPr>
                        <a:t>This Month Focus</a:t>
                      </a:r>
                      <a:endParaRPr lang="en-GB" b="0" dirty="0">
                        <a:solidFill>
                          <a:schemeClr val="tx1"/>
                        </a:solidFill>
                        <a:latin typeface="Bell MT" panose="02020503060305020303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97837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2336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311319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01716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12026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730497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71188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31194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69813"/>
                  </a:ext>
                </a:extLst>
              </a:tr>
              <a:tr h="32794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849230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0813546-47A0-417E-A88E-CC6ED2DB1DBD}"/>
              </a:ext>
            </a:extLst>
          </p:cNvPr>
          <p:cNvGraphicFramePr>
            <a:graphicFrameLocks noGrp="1"/>
          </p:cNvGraphicFramePr>
          <p:nvPr/>
        </p:nvGraphicFramePr>
        <p:xfrm>
          <a:off x="482838" y="4063132"/>
          <a:ext cx="6832362" cy="584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32362">
                  <a:extLst>
                    <a:ext uri="{9D8B030D-6E8A-4147-A177-3AD203B41FA5}">
                      <a16:colId xmlns:a16="http://schemas.microsoft.com/office/drawing/2014/main" val="2926170094"/>
                    </a:ext>
                  </a:extLst>
                </a:gridCol>
              </a:tblGrid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4642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82405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186056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31526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200422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1791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942321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344741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458003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156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8816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2489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88439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131080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45304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986469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9166145"/>
                  </a:ext>
                </a:extLst>
              </a:tr>
              <a:tr h="2925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317674"/>
                  </a:ext>
                </a:extLst>
              </a:tr>
            </a:tbl>
          </a:graphicData>
        </a:graphic>
      </p:graphicFrame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C97E74-57A0-4713-965C-B55D189A7F26}"/>
              </a:ext>
            </a:extLst>
          </p:cNvPr>
          <p:cNvSpPr/>
          <p:nvPr/>
        </p:nvSpPr>
        <p:spPr>
          <a:xfrm>
            <a:off x="482837" y="3866977"/>
            <a:ext cx="935766" cy="232870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Notes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696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</TotalTime>
  <Words>7538</Words>
  <Application>Microsoft Office PowerPoint</Application>
  <PresentationFormat>Custom</PresentationFormat>
  <Paragraphs>6208</Paragraphs>
  <Slides>241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241</vt:i4>
      </vt:variant>
    </vt:vector>
  </HeadingPairs>
  <TitlesOfParts>
    <vt:vector size="247" baseType="lpstr">
      <vt:lpstr>Arial</vt:lpstr>
      <vt:lpstr>Arial Narrow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JAN UAR  Y</dc:title>
  <dc:creator>MasteryTemplates</dc:creator>
  <cp:lastModifiedBy>MasteryTemplates</cp:lastModifiedBy>
  <cp:revision>24</cp:revision>
  <dcterms:created xsi:type="dcterms:W3CDTF">2020-03-14T00:46:31Z</dcterms:created>
  <dcterms:modified xsi:type="dcterms:W3CDTF">2020-04-14T19:12:10Z</dcterms:modified>
</cp:coreProperties>
</file>