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9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80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2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00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76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425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2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09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65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5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22DE7-E483-4366-B693-3C6C9ADA7EE1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0BC81-0CAC-4E80-B92E-E169C00B6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6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0EAA1E-CC40-4286-823E-0BEA992B2CF5}"/>
              </a:ext>
            </a:extLst>
          </p:cNvPr>
          <p:cNvSpPr txBox="1"/>
          <p:nvPr/>
        </p:nvSpPr>
        <p:spPr>
          <a:xfrm>
            <a:off x="1561780" y="975872"/>
            <a:ext cx="237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This Book Belongs To</a:t>
            </a:r>
            <a:endParaRPr lang="en-GB" dirty="0">
              <a:latin typeface="Bell MT" panose="02020503060305020303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46BE49-CC1A-4400-9213-EC1AF9F94F68}"/>
              </a:ext>
            </a:extLst>
          </p:cNvPr>
          <p:cNvCxnSpPr>
            <a:cxnSpLocks/>
          </p:cNvCxnSpPr>
          <p:nvPr/>
        </p:nvCxnSpPr>
        <p:spPr>
          <a:xfrm>
            <a:off x="1561780" y="1698171"/>
            <a:ext cx="23186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325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8173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04479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559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8735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8175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4175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87597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6310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4467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35227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78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8086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5620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7892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5934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17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0020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44872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68322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5721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8131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65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54556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52006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17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96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615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31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95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49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016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10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795250"/>
              </p:ext>
            </p:extLst>
          </p:nvPr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90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150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42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99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91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64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266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90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175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565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7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40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1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257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902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5531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34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2814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951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870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90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897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87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620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4090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521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1228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84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299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294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631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231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21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4739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784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398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271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3645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8926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3657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714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904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766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5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668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8508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213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3939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3931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9720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398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959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723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6461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79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7342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6376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487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28982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0942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39929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1058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5453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89617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15012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88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18842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216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2763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72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9723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4153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8500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0465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16890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13207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47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42856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67234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58806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4206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6551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20319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5626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8526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9521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692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1C7155B-AC3F-4E5B-8ED6-FD2741509D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49" y="5995843"/>
            <a:ext cx="1122922" cy="1758576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EEABC2C-1BF1-4B77-997E-4965EFBBFC74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0344"/>
          <a:ext cx="4583526" cy="665683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583526">
                  <a:extLst>
                    <a:ext uri="{9D8B030D-6E8A-4147-A177-3AD203B41FA5}">
                      <a16:colId xmlns:a16="http://schemas.microsoft.com/office/drawing/2014/main" val="3907730587"/>
                    </a:ext>
                  </a:extLst>
                </a:gridCol>
              </a:tblGrid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355980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157724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75291978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40756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8418822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35088411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0940329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424915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64733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32248933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92626211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3941828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762280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867446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977552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8293997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857356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006995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8919793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21912632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39708679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36192996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85248944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4365677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66588315"/>
                  </a:ext>
                </a:extLst>
              </a:tr>
              <a:tr h="2512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374949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C65BCA-CB9E-43C1-8784-F0BAB3549274}"/>
              </a:ext>
            </a:extLst>
          </p:cNvPr>
          <p:cNvCxnSpPr>
            <a:cxnSpLocks/>
          </p:cNvCxnSpPr>
          <p:nvPr/>
        </p:nvCxnSpPr>
        <p:spPr>
          <a:xfrm>
            <a:off x="1321654" y="457201"/>
            <a:ext cx="0" cy="73151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76B2A96-3A09-42B5-8B97-05A1243A4CF6}"/>
              </a:ext>
            </a:extLst>
          </p:cNvPr>
          <p:cNvSpPr/>
          <p:nvPr/>
        </p:nvSpPr>
        <p:spPr>
          <a:xfrm>
            <a:off x="4110956" y="475181"/>
            <a:ext cx="929766" cy="20746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66D4CA-ECCD-41D8-B07A-46E30649328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0280">
            <a:off x="541901" y="559037"/>
            <a:ext cx="498304" cy="5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35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8</cp:revision>
  <dcterms:created xsi:type="dcterms:W3CDTF">2020-03-08T21:45:57Z</dcterms:created>
  <dcterms:modified xsi:type="dcterms:W3CDTF">2020-03-12T01:01:39Z</dcterms:modified>
</cp:coreProperties>
</file>