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E7385A-F4E1-42C7-AC60-828F98BCAD2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72FE2E-D3D8-4861-927A-A016EF22522B}"/>
              </a:ext>
            </a:extLst>
          </p:cNvPr>
          <p:cNvSpPr txBox="1"/>
          <p:nvPr/>
        </p:nvSpPr>
        <p:spPr>
          <a:xfrm>
            <a:off x="1901610" y="1886955"/>
            <a:ext cx="396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Bell MT" panose="02020503060305020303" pitchFamily="18" charset="0"/>
              </a:rPr>
              <a:t>This Fishing Log Book </a:t>
            </a:r>
          </a:p>
          <a:p>
            <a:pPr algn="ctr"/>
            <a:r>
              <a:rPr lang="en-US" sz="2000" dirty="0">
                <a:latin typeface="Bell MT" panose="02020503060305020303" pitchFamily="18" charset="0"/>
              </a:rPr>
              <a:t>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E0AC2A-4F3B-422E-B2F7-BF7AC5051BC1}"/>
              </a:ext>
            </a:extLst>
          </p:cNvPr>
          <p:cNvCxnSpPr>
            <a:cxnSpLocks/>
          </p:cNvCxnSpPr>
          <p:nvPr/>
        </p:nvCxnSpPr>
        <p:spPr>
          <a:xfrm>
            <a:off x="2561422" y="2912921"/>
            <a:ext cx="2640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E794E97-29FA-4BF7-9C6A-6E05E61C05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56" y="321276"/>
            <a:ext cx="4533868" cy="485636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7EE11E-6A26-4E8D-B3DB-C94251FD2B53}"/>
              </a:ext>
            </a:extLst>
          </p:cNvPr>
          <p:cNvCxnSpPr>
            <a:cxnSpLocks/>
          </p:cNvCxnSpPr>
          <p:nvPr/>
        </p:nvCxnSpPr>
        <p:spPr>
          <a:xfrm>
            <a:off x="2561422" y="3349318"/>
            <a:ext cx="26406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FA9D2150-0ACD-44CA-A6B3-B9B829AAC2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610" y="6743316"/>
            <a:ext cx="4533868" cy="226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3196632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5604074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3805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74298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11490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3026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0755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89376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2819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9518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45143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2662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968787"/>
              </p:ext>
            </p:extLst>
          </p:nvPr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871607"/>
              </p:ext>
            </p:extLst>
          </p:nvPr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65717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80604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8084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8216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5162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77678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14796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14924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425325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7660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83188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70563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764437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143828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190406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251730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241836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941831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78138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26740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8163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049698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731427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358154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59973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054064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81937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779615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12172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934754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6668811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91602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804524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016473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10017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320624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470480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027659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11099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982730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981222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438754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4550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160975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6345700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9104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610625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773025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7020374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6465241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9276886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715925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1213702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0949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310335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134899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079354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5121565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3911373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8728467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404390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773709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4791820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0783629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95126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8965168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679478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1937074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9274623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8086319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0116239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272323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4762621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345580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9481458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6086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419518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1754361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9527794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4145765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4325851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9111566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6694957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3275938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0929851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5096970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A2E114-BE75-4C69-AC6C-525D05C41DCF}"/>
              </a:ext>
            </a:extLst>
          </p:cNvPr>
          <p:cNvSpPr/>
          <p:nvPr/>
        </p:nvSpPr>
        <p:spPr>
          <a:xfrm>
            <a:off x="2972014" y="496062"/>
            <a:ext cx="4343186" cy="29215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8AC0DE85-F769-4696-A651-AB87C45A05B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600450"/>
          <a:ext cx="6858000" cy="60007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91640">
                  <a:extLst>
                    <a:ext uri="{9D8B030D-6E8A-4147-A177-3AD203B41FA5}">
                      <a16:colId xmlns:a16="http://schemas.microsoft.com/office/drawing/2014/main" val="1394729269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38411602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091951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9583403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83972618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Species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Bait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Weight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2365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757016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8053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7440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666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25813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4718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3499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030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4978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6195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5180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97083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67588"/>
                  </a:ext>
                </a:extLst>
              </a:tr>
            </a:tbl>
          </a:graphicData>
        </a:graphic>
      </p:graphicFrame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C7D0800-767F-483D-875F-87C64383367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96062"/>
          <a:ext cx="2377440" cy="2921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586">
                  <a:extLst>
                    <a:ext uri="{9D8B030D-6E8A-4147-A177-3AD203B41FA5}">
                      <a16:colId xmlns:a16="http://schemas.microsoft.com/office/drawing/2014/main" val="1420327891"/>
                    </a:ext>
                  </a:extLst>
                </a:gridCol>
                <a:gridCol w="1440854">
                  <a:extLst>
                    <a:ext uri="{9D8B030D-6E8A-4147-A177-3AD203B41FA5}">
                      <a16:colId xmlns:a16="http://schemas.microsoft.com/office/drawing/2014/main" val="3110789685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706173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Location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48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Companions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763024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Water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44833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Air Temp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835390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Weather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271381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Moon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488526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Tide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939809"/>
                  </a:ext>
                </a:extLst>
              </a:tr>
              <a:tr h="320294">
                <a:tc>
                  <a:txBody>
                    <a:bodyPr/>
                    <a:lstStyle/>
                    <a:p>
                      <a:r>
                        <a:rPr kumimoji="0" lang="en-GB" alt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Hours Fished</a:t>
                      </a:r>
                      <a:r>
                        <a:rPr kumimoji="0" lang="en-GB" altLang="en-US" sz="10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410977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6D6EB8C-F1B6-4DF0-91FD-BC953159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08" y="496062"/>
            <a:ext cx="1417318" cy="7086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85AB9E0-AB39-4850-A546-0438295DC9C3}"/>
              </a:ext>
            </a:extLst>
          </p:cNvPr>
          <p:cNvSpPr txBox="1"/>
          <p:nvPr/>
        </p:nvSpPr>
        <p:spPr>
          <a:xfrm>
            <a:off x="2941141" y="478722"/>
            <a:ext cx="57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80387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2006</Words>
  <Application>Microsoft Office PowerPoint</Application>
  <PresentationFormat>Custom</PresentationFormat>
  <Paragraphs>1602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7</cp:revision>
  <dcterms:created xsi:type="dcterms:W3CDTF">2020-03-11T12:48:19Z</dcterms:created>
  <dcterms:modified xsi:type="dcterms:W3CDTF">2020-03-13T10:34:32Z</dcterms:modified>
</cp:coreProperties>
</file>