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6CBA39-A4D0-452A-A17C-87CEBB1AEA60}"/>
              </a:ext>
            </a:extLst>
          </p:cNvPr>
          <p:cNvSpPr txBox="1"/>
          <p:nvPr/>
        </p:nvSpPr>
        <p:spPr>
          <a:xfrm>
            <a:off x="910127" y="1076771"/>
            <a:ext cx="3666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ell MT" panose="02020503060305020303" pitchFamily="18" charset="0"/>
              </a:rPr>
              <a:t>This Tic-Tac-Toe Book </a:t>
            </a:r>
          </a:p>
          <a:p>
            <a:pPr algn="ctr"/>
            <a:r>
              <a:rPr lang="en-US" dirty="0">
                <a:latin typeface="Bell MT" panose="02020503060305020303" pitchFamily="18" charset="0"/>
              </a:rPr>
              <a:t>Belongs To</a:t>
            </a:r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19D0A12-4A1A-4D6E-9EB7-92B38096EAB6}"/>
              </a:ext>
            </a:extLst>
          </p:cNvPr>
          <p:cNvSpPr/>
          <p:nvPr/>
        </p:nvSpPr>
        <p:spPr>
          <a:xfrm>
            <a:off x="1619428" y="1820254"/>
            <a:ext cx="2247544" cy="31619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EC42F5-1F9D-4A00-89F5-6B2A80A1F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21" y="3189113"/>
            <a:ext cx="3095357" cy="311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996550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23671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77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307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38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510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815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246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817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254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511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6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215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457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778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40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228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715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0010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824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24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07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8258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029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5227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6694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14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787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93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69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6709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1320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95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2348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9038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5280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1622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2506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4475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02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10786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2555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78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08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992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197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6378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7668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6076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75052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1903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472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62240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3965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829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1684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9349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4368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39671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3110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778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9448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475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7162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3598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34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5322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8671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78949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44973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94928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48682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53422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966741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7034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8386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735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895326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97139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923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29620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630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55208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12936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5874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50687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41546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67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30348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79750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98849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62189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77550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99027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01922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75311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053834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66429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EF8BCC7-909A-4D68-A94B-82F18A5E6BF7}"/>
              </a:ext>
            </a:extLst>
          </p:cNvPr>
          <p:cNvGrpSpPr/>
          <p:nvPr/>
        </p:nvGrpSpPr>
        <p:grpSpPr>
          <a:xfrm>
            <a:off x="533304" y="660602"/>
            <a:ext cx="1371606" cy="1371601"/>
            <a:chOff x="1520157" y="3200400"/>
            <a:chExt cx="1371606" cy="137160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1011DC4-EF44-4BEF-AAA6-AF7FAF1B312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0D33741-FE8F-4A33-A917-9FEB9BD4C2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C533FD-3FD9-42B0-811C-9FC10487F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20D6398-46C8-44DC-B8A4-05449417F8F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1578FA-5E63-4C8B-91EB-211F5415A47F}"/>
              </a:ext>
            </a:extLst>
          </p:cNvPr>
          <p:cNvGrpSpPr/>
          <p:nvPr/>
        </p:nvGrpSpPr>
        <p:grpSpPr>
          <a:xfrm>
            <a:off x="2067122" y="660603"/>
            <a:ext cx="1371606" cy="1371601"/>
            <a:chOff x="1520157" y="3200400"/>
            <a:chExt cx="1371606" cy="1371601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3ACC58-6F5F-40B6-AE94-6D6A194E36B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5B2CF2-56C5-40B6-AB50-3B8DF82CD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98F84FAD-CBD7-4E94-A09A-AD77C68EB2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AA73D9-A9EE-456F-9E7F-700050D4010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D18939F-F70E-45E2-8E41-A761148B7258}"/>
              </a:ext>
            </a:extLst>
          </p:cNvPr>
          <p:cNvGrpSpPr/>
          <p:nvPr/>
        </p:nvGrpSpPr>
        <p:grpSpPr>
          <a:xfrm>
            <a:off x="3600939" y="660602"/>
            <a:ext cx="1371606" cy="1371601"/>
            <a:chOff x="1520157" y="3200400"/>
            <a:chExt cx="1371606" cy="1371601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2E67FDE-85F2-4507-A56E-145E564FC6E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06C7560-9D0A-4467-A59D-4E351D415F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F3D06-EE9C-42A6-B047-2CA19DD840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E3C27-30B8-43AF-9C55-66B377EF0BB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D28BC5-951A-4B56-B3F3-BA8DF390C2E3}"/>
              </a:ext>
            </a:extLst>
          </p:cNvPr>
          <p:cNvGrpSpPr/>
          <p:nvPr/>
        </p:nvGrpSpPr>
        <p:grpSpPr>
          <a:xfrm>
            <a:off x="520338" y="2630405"/>
            <a:ext cx="1371606" cy="1371601"/>
            <a:chOff x="1520157" y="3200400"/>
            <a:chExt cx="1371606" cy="1371601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4FB4C44-15D9-4671-B8EB-C78C5667BA5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A6A7417-2319-4859-82D3-D27E366C8C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5B08B6E-8F72-42F4-A63A-21AD87943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A24DDE3-2746-43E5-A607-047D194D195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B8CC8FB-68B3-4724-BACE-66A98F1CA5BD}"/>
              </a:ext>
            </a:extLst>
          </p:cNvPr>
          <p:cNvGrpSpPr/>
          <p:nvPr/>
        </p:nvGrpSpPr>
        <p:grpSpPr>
          <a:xfrm>
            <a:off x="2054156" y="2630406"/>
            <a:ext cx="1371606" cy="1371601"/>
            <a:chOff x="1520157" y="3200400"/>
            <a:chExt cx="1371606" cy="1371601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424C3F-5692-442B-8144-CF5FA2AD80B8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8FD8A9A-39D7-430D-B677-32D1F22745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36ABD3-77FB-4D2D-89FC-CF7DC26E0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7D7EB77-B89B-4611-98E9-159EB86CC03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86AAC75-59B4-4954-893B-7BC9A3A308F2}"/>
              </a:ext>
            </a:extLst>
          </p:cNvPr>
          <p:cNvGrpSpPr/>
          <p:nvPr/>
        </p:nvGrpSpPr>
        <p:grpSpPr>
          <a:xfrm>
            <a:off x="3587973" y="2630405"/>
            <a:ext cx="1371606" cy="1371601"/>
            <a:chOff x="1520157" y="3200400"/>
            <a:chExt cx="1371606" cy="1371601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B47C9D-05F1-453F-8F38-5B3DA8C4D1EB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A536C77-7D24-43B0-9371-016DF6D96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DEFC065-4926-40CF-A9DE-07BF594FD0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0D48039-C182-4758-B834-B794ED786F57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AF4223C-FEC1-4858-BCA7-C0BDE728B06E}"/>
              </a:ext>
            </a:extLst>
          </p:cNvPr>
          <p:cNvGrpSpPr/>
          <p:nvPr/>
        </p:nvGrpSpPr>
        <p:grpSpPr>
          <a:xfrm>
            <a:off x="513855" y="4604036"/>
            <a:ext cx="1371606" cy="1371601"/>
            <a:chOff x="1520157" y="3200400"/>
            <a:chExt cx="1371606" cy="137160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AAB4967-F80E-4939-AA21-59E4202B576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3638233C-11EF-4ADF-A21A-0CED64767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8A51B0D-62B9-4E7E-BD4D-12C1E6B2AC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389A522-FBC8-4775-B9BE-A5641B271A0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0CA6436-0339-4C66-B8A1-96EA4D7B3B66}"/>
              </a:ext>
            </a:extLst>
          </p:cNvPr>
          <p:cNvGrpSpPr/>
          <p:nvPr/>
        </p:nvGrpSpPr>
        <p:grpSpPr>
          <a:xfrm>
            <a:off x="2047673" y="4604037"/>
            <a:ext cx="1371606" cy="1371601"/>
            <a:chOff x="1520157" y="3200400"/>
            <a:chExt cx="1371606" cy="1371601"/>
          </a:xfrm>
        </p:grpSpPr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5B5897-444A-4462-AD3F-B8767928476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8BBD9C1-75B2-4C30-9D7F-D0E51C32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981D141-F016-40F9-B27C-03EC1AC237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43E558-8E9F-48F9-B191-D315F31C103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BD9B01-1BE3-4723-819E-2B743C43405E}"/>
              </a:ext>
            </a:extLst>
          </p:cNvPr>
          <p:cNvGrpSpPr/>
          <p:nvPr/>
        </p:nvGrpSpPr>
        <p:grpSpPr>
          <a:xfrm>
            <a:off x="3581490" y="4604036"/>
            <a:ext cx="1371606" cy="1371601"/>
            <a:chOff x="1520157" y="3200400"/>
            <a:chExt cx="1371606" cy="1371601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BC60707-CC51-4254-97D4-5286B4EC489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55038614-B271-4C3D-848C-FFA27486FA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8F4FE1B-CB7E-4D15-A67D-13C97312C0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00EE8E8-764F-4872-8FCC-583B3A339B7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3C0D247A-9259-4631-97D5-B263A3BD2A0F}"/>
              </a:ext>
            </a:extLst>
          </p:cNvPr>
          <p:cNvSpPr/>
          <p:nvPr/>
        </p:nvSpPr>
        <p:spPr>
          <a:xfrm>
            <a:off x="681906" y="6581496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0B49FF6C-2132-403D-88DD-E96E081EB24C}"/>
              </a:ext>
            </a:extLst>
          </p:cNvPr>
          <p:cNvSpPr/>
          <p:nvPr/>
        </p:nvSpPr>
        <p:spPr>
          <a:xfrm>
            <a:off x="683002" y="6981903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0EBB279-AED0-4C5D-817B-8E47F0773823}"/>
              </a:ext>
            </a:extLst>
          </p:cNvPr>
          <p:cNvSpPr/>
          <p:nvPr/>
        </p:nvSpPr>
        <p:spPr>
          <a:xfrm>
            <a:off x="2919584" y="658698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E3EA3CA2-13F1-4F93-B621-E1F7CD5D9E67}"/>
              </a:ext>
            </a:extLst>
          </p:cNvPr>
          <p:cNvSpPr/>
          <p:nvPr/>
        </p:nvSpPr>
        <p:spPr>
          <a:xfrm>
            <a:off x="2920680" y="6987391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716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1205</Words>
  <Application>Microsoft Office PowerPoint</Application>
  <PresentationFormat>Custom</PresentationFormat>
  <Paragraphs>402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4</cp:revision>
  <dcterms:created xsi:type="dcterms:W3CDTF">2020-03-11T12:48:19Z</dcterms:created>
  <dcterms:modified xsi:type="dcterms:W3CDTF">2020-03-12T01:04:12Z</dcterms:modified>
</cp:coreProperties>
</file>