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  <p:sldId id="365" r:id="rId111"/>
    <p:sldId id="366" r:id="rId112"/>
    <p:sldId id="367" r:id="rId113"/>
    <p:sldId id="368" r:id="rId114"/>
    <p:sldId id="369" r:id="rId115"/>
    <p:sldId id="370" r:id="rId116"/>
    <p:sldId id="371" r:id="rId117"/>
    <p:sldId id="372" r:id="rId118"/>
    <p:sldId id="373" r:id="rId119"/>
    <p:sldId id="374" r:id="rId120"/>
    <p:sldId id="375" r:id="rId121"/>
    <p:sldId id="376" r:id="rId12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9" autoAdjust="0"/>
    <p:restoredTop sz="94660"/>
  </p:normalViewPr>
  <p:slideViewPr>
    <p:cSldViewPr snapToGrid="0">
      <p:cViewPr varScale="1">
        <p:scale>
          <a:sx n="92" d="100"/>
          <a:sy n="92" d="100"/>
        </p:scale>
        <p:origin x="182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053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407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008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438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470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520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35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858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698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581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668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149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CCE7385A-F4E1-42C7-AC60-828F98BCAD2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D861DC-9E5C-47DA-9E3E-DC4C521E4A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305" y="660410"/>
            <a:ext cx="4631789" cy="49612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31043E5-C63A-4DBA-934F-63B914F9D649}"/>
              </a:ext>
            </a:extLst>
          </p:cNvPr>
          <p:cNvSpPr txBox="1"/>
          <p:nvPr/>
        </p:nvSpPr>
        <p:spPr>
          <a:xfrm>
            <a:off x="2242075" y="2089371"/>
            <a:ext cx="30652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This Notebook Belongs To</a:t>
            </a:r>
            <a:endParaRPr lang="en-GB" sz="2000" dirty="0">
              <a:latin typeface="Bell MT" panose="02020503060305020303" pitchFamily="18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80851E4-FE7E-4409-BF76-2F3D5E9618CD}"/>
              </a:ext>
            </a:extLst>
          </p:cNvPr>
          <p:cNvCxnSpPr>
            <a:cxnSpLocks/>
          </p:cNvCxnSpPr>
          <p:nvPr/>
        </p:nvCxnSpPr>
        <p:spPr>
          <a:xfrm>
            <a:off x="2411480" y="2771826"/>
            <a:ext cx="272066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1DE9F39-68A7-48C7-B77D-6A120E4BAFF1}"/>
              </a:ext>
            </a:extLst>
          </p:cNvPr>
          <p:cNvCxnSpPr>
            <a:cxnSpLocks/>
          </p:cNvCxnSpPr>
          <p:nvPr/>
        </p:nvCxnSpPr>
        <p:spPr>
          <a:xfrm>
            <a:off x="2411480" y="3225884"/>
            <a:ext cx="272066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4886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019698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395782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6912767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086805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7585221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9680650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4939372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0023069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99034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277087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01601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2344381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5305448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963326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500741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0930632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228359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9501528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7759730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8849031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0061260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64675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9235162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0185020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20326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9134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40786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25140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95907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30440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68993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6740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6458481"/>
              </p:ext>
            </p:extLst>
          </p:nvPr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75171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52515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51876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14046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71718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12869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01994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6739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21081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2550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1767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52221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64709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40156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24572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06043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13920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805964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88585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776073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998940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9990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539963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131182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16801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395724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796061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038281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919484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829818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975316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250388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5887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58330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279233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760660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94903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383706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605390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43985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001452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990299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183689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4384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742729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2255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097520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07011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817895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17213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465711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348644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116542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477818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669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961549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834134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528475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135385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372449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90709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845056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141454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566682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685841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8792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3835958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174785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178445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9069722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633029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713491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329859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9522926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794916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7500763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1311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3889655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9937295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0320445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65433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995429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2014170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348964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0534590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7591775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0225987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3145B89-1A52-4408-905F-EFE14A86790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78" y="7793854"/>
            <a:ext cx="1122922" cy="1758576"/>
          </a:xfrm>
          <a:prstGeom prst="rect">
            <a:avLst/>
          </a:prstGeom>
        </p:spPr>
      </p:pic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CCE6A9AC-BB05-41A9-87F0-204364638B3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61288"/>
          <a:ext cx="6858000" cy="843991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54DA21C-F14A-4E55-BD80-AA5F306C311E}"/>
              </a:ext>
            </a:extLst>
          </p:cNvPr>
          <p:cNvSpPr/>
          <p:nvPr/>
        </p:nvSpPr>
        <p:spPr>
          <a:xfrm>
            <a:off x="5534511" y="704088"/>
            <a:ext cx="1624826" cy="314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005A35-EE30-4D96-9301-81F4812DE4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712477" y="698295"/>
            <a:ext cx="584863" cy="58854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FE6477-16F2-4A70-AAB2-AA7D1D73940E}"/>
              </a:ext>
            </a:extLst>
          </p:cNvPr>
          <p:cNvCxnSpPr>
            <a:cxnSpLocks/>
          </p:cNvCxnSpPr>
          <p:nvPr/>
        </p:nvCxnSpPr>
        <p:spPr>
          <a:xfrm flipH="1">
            <a:off x="1587982" y="704088"/>
            <a:ext cx="55791" cy="8897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2476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4</Words>
  <Application>Microsoft Office PowerPoint</Application>
  <PresentationFormat>Custom</PresentationFormat>
  <Paragraphs>1</Paragraphs>
  <Slides>121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121</vt:i4>
      </vt:variant>
    </vt:vector>
  </HeadingPairs>
  <TitlesOfParts>
    <vt:vector size="126" baseType="lpstr">
      <vt:lpstr>Arial</vt:lpstr>
      <vt:lpstr>Bell MT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MasteryTemplates</cp:lastModifiedBy>
  <cp:revision>6</cp:revision>
  <dcterms:created xsi:type="dcterms:W3CDTF">2020-03-11T12:48:19Z</dcterms:created>
  <dcterms:modified xsi:type="dcterms:W3CDTF">2020-03-12T22:12:27Z</dcterms:modified>
</cp:coreProperties>
</file>