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01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1EE2-54F2-4A32-B29B-44182F26C36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EADC1-85D0-4EC3-BF7D-C6C5266A6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543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1EE2-54F2-4A32-B29B-44182F26C36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EADC1-85D0-4EC3-BF7D-C6C5266A6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525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1EE2-54F2-4A32-B29B-44182F26C36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EADC1-85D0-4EC3-BF7D-C6C5266A6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84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1EE2-54F2-4A32-B29B-44182F26C36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EADC1-85D0-4EC3-BF7D-C6C5266A6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730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1EE2-54F2-4A32-B29B-44182F26C36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EADC1-85D0-4EC3-BF7D-C6C5266A6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913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1EE2-54F2-4A32-B29B-44182F26C36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EADC1-85D0-4EC3-BF7D-C6C5266A6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82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1EE2-54F2-4A32-B29B-44182F26C36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EADC1-85D0-4EC3-BF7D-C6C5266A6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074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1EE2-54F2-4A32-B29B-44182F26C36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EADC1-85D0-4EC3-BF7D-C6C5266A6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59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1EE2-54F2-4A32-B29B-44182F26C36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EADC1-85D0-4EC3-BF7D-C6C5266A6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450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1EE2-54F2-4A32-B29B-44182F26C36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EADC1-85D0-4EC3-BF7D-C6C5266A6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660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71EE2-54F2-4A32-B29B-44182F26C36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EADC1-85D0-4EC3-BF7D-C6C5266A6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393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71EE2-54F2-4A32-B29B-44182F26C36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EADC1-85D0-4EC3-BF7D-C6C5266A6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505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37D3F06-A88F-4E06-8DF7-47232BAD7BBF}"/>
              </a:ext>
            </a:extLst>
          </p:cNvPr>
          <p:cNvSpPr txBox="1"/>
          <p:nvPr/>
        </p:nvSpPr>
        <p:spPr>
          <a:xfrm>
            <a:off x="800097" y="1168925"/>
            <a:ext cx="61722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Bell MT" panose="02020503060305020303" pitchFamily="18" charset="0"/>
              </a:rPr>
              <a:t>This </a:t>
            </a:r>
            <a:r>
              <a:rPr lang="en-US" sz="2400" dirty="0" err="1">
                <a:latin typeface="Bell MT" panose="02020503060305020303" pitchFamily="18" charset="0"/>
              </a:rPr>
              <a:t>Genkouyoushi</a:t>
            </a:r>
            <a:r>
              <a:rPr lang="en-US" sz="2400" dirty="0">
                <a:latin typeface="Bell MT" panose="02020503060305020303" pitchFamily="18" charset="0"/>
              </a:rPr>
              <a:t> Practice Book </a:t>
            </a:r>
          </a:p>
          <a:p>
            <a:pPr algn="ctr"/>
            <a:r>
              <a:rPr lang="en-US" sz="2400" dirty="0">
                <a:latin typeface="Bell MT" panose="02020503060305020303" pitchFamily="18" charset="0"/>
              </a:rPr>
              <a:t>Belongs To</a:t>
            </a:r>
            <a:endParaRPr lang="en-GB" sz="2400" dirty="0">
              <a:latin typeface="Bell MT" panose="02020503060305020303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402CD19-FD14-4489-B493-2E22CD5F5228}"/>
              </a:ext>
            </a:extLst>
          </p:cNvPr>
          <p:cNvCxnSpPr/>
          <p:nvPr/>
        </p:nvCxnSpPr>
        <p:spPr>
          <a:xfrm>
            <a:off x="1722745" y="2516955"/>
            <a:ext cx="43269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0949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856456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653791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7275172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3828674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70461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8040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0105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4422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34790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71500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241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03619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228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7675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829425"/>
              </p:ext>
            </p:extLst>
          </p:nvPr>
        </p:nvGraphicFramePr>
        <p:xfrm>
          <a:off x="703371" y="1235618"/>
          <a:ext cx="490195" cy="81878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Char-acter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031839"/>
                  </a:ext>
                </a:extLst>
              </a:tr>
            </a:tbl>
          </a:graphicData>
        </a:graphic>
      </p:graphicFrame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DE5C3A95-08BA-4BB0-B654-63E1352863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325959"/>
              </p:ext>
            </p:extLst>
          </p:nvPr>
        </p:nvGraphicFramePr>
        <p:xfrm>
          <a:off x="1193566" y="1235618"/>
          <a:ext cx="1516166" cy="81878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16166">
                  <a:extLst>
                    <a:ext uri="{9D8B030D-6E8A-4147-A177-3AD203B41FA5}">
                      <a16:colId xmlns:a16="http://schemas.microsoft.com/office/drawing/2014/main" val="339202134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Meaning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5901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07047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32058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155737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544584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24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4441546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63975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633226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53958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539096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56779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02020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48536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662534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47747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03382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0303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7913924"/>
                  </a:ext>
                </a:extLst>
              </a:tr>
            </a:tbl>
          </a:graphicData>
        </a:graphic>
      </p:graphicFrame>
      <p:graphicFrame>
        <p:nvGraphicFramePr>
          <p:cNvPr id="31" name="Table 4">
            <a:extLst>
              <a:ext uri="{FF2B5EF4-FFF2-40B4-BE49-F238E27FC236}">
                <a16:creationId xmlns:a16="http://schemas.microsoft.com/office/drawing/2014/main" id="{0CCCD99E-3D1D-4838-B4D6-A1BAE746B6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061283"/>
              </p:ext>
            </p:extLst>
          </p:nvPr>
        </p:nvGraphicFramePr>
        <p:xfrm>
          <a:off x="2891138" y="1235618"/>
          <a:ext cx="490195" cy="81878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Char-acter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0088343"/>
                  </a:ext>
                </a:extLst>
              </a:tr>
            </a:tbl>
          </a:graphicData>
        </a:graphic>
      </p:graphicFrame>
      <p:graphicFrame>
        <p:nvGraphicFramePr>
          <p:cNvPr id="32" name="Table 2">
            <a:extLst>
              <a:ext uri="{FF2B5EF4-FFF2-40B4-BE49-F238E27FC236}">
                <a16:creationId xmlns:a16="http://schemas.microsoft.com/office/drawing/2014/main" id="{990D793F-5647-4165-83EB-E736E86F3D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241584"/>
              </p:ext>
            </p:extLst>
          </p:nvPr>
        </p:nvGraphicFramePr>
        <p:xfrm>
          <a:off x="3381333" y="1235618"/>
          <a:ext cx="1516166" cy="81878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16166">
                  <a:extLst>
                    <a:ext uri="{9D8B030D-6E8A-4147-A177-3AD203B41FA5}">
                      <a16:colId xmlns:a16="http://schemas.microsoft.com/office/drawing/2014/main" val="339202134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30" b="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Meaning</a:t>
                      </a:r>
                      <a:endParaRPr lang="en-GB" sz="1530" b="0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5901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07047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32058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155737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544584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24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4441546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63975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633226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53958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539096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56779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02020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48536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662534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47747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03382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0303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3092041"/>
                  </a:ext>
                </a:extLst>
              </a:tr>
            </a:tbl>
          </a:graphicData>
        </a:graphic>
      </p:graphicFrame>
      <p:graphicFrame>
        <p:nvGraphicFramePr>
          <p:cNvPr id="33" name="Table 4">
            <a:extLst>
              <a:ext uri="{FF2B5EF4-FFF2-40B4-BE49-F238E27FC236}">
                <a16:creationId xmlns:a16="http://schemas.microsoft.com/office/drawing/2014/main" id="{2EC3245F-1B04-473B-B6ED-9EA3C26368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848555"/>
              </p:ext>
            </p:extLst>
          </p:nvPr>
        </p:nvGraphicFramePr>
        <p:xfrm>
          <a:off x="5078906" y="1235618"/>
          <a:ext cx="490195" cy="81878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r>
                        <a:rPr lang="en-GB" sz="900" dirty="0">
                          <a:solidFill>
                            <a:schemeClr val="tx1"/>
                          </a:solidFill>
                        </a:rPr>
                        <a:t>Char-acter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047803"/>
                  </a:ext>
                </a:extLst>
              </a:tr>
            </a:tbl>
          </a:graphicData>
        </a:graphic>
      </p:graphicFrame>
      <p:graphicFrame>
        <p:nvGraphicFramePr>
          <p:cNvPr id="34" name="Table 2">
            <a:extLst>
              <a:ext uri="{FF2B5EF4-FFF2-40B4-BE49-F238E27FC236}">
                <a16:creationId xmlns:a16="http://schemas.microsoft.com/office/drawing/2014/main" id="{43E1648F-E363-413F-9B4A-38246C0A11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794331"/>
              </p:ext>
            </p:extLst>
          </p:nvPr>
        </p:nvGraphicFramePr>
        <p:xfrm>
          <a:off x="5569101" y="1235618"/>
          <a:ext cx="1516166" cy="81878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16166">
                  <a:extLst>
                    <a:ext uri="{9D8B030D-6E8A-4147-A177-3AD203B41FA5}">
                      <a16:colId xmlns:a16="http://schemas.microsoft.com/office/drawing/2014/main" val="339202134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Meaning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5901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07047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32058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155737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544584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24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4441546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63975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633226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53958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539096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56779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02020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48536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662534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47747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03382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0303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052028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D6307BC2-78FD-4041-94BE-DE8CEFEA66A9}"/>
              </a:ext>
            </a:extLst>
          </p:cNvPr>
          <p:cNvSpPr txBox="1"/>
          <p:nvPr/>
        </p:nvSpPr>
        <p:spPr>
          <a:xfrm>
            <a:off x="2805157" y="646001"/>
            <a:ext cx="2162086" cy="376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ell MT" panose="02020503060305020303" pitchFamily="18" charset="0"/>
              </a:rPr>
              <a:t>Character Meanings</a:t>
            </a:r>
            <a:endParaRPr lang="en-GB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4011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48145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6010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82838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7379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57610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78405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09346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7805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70981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7407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03371" y="1235618"/>
          <a:ext cx="490195" cy="81878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Char-acter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031839"/>
                  </a:ext>
                </a:extLst>
              </a:tr>
            </a:tbl>
          </a:graphicData>
        </a:graphic>
      </p:graphicFrame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DE5C3A95-08BA-4BB0-B654-63E13528633E}"/>
              </a:ext>
            </a:extLst>
          </p:cNvPr>
          <p:cNvGraphicFramePr>
            <a:graphicFrameLocks noGrp="1"/>
          </p:cNvGraphicFramePr>
          <p:nvPr/>
        </p:nvGraphicFramePr>
        <p:xfrm>
          <a:off x="1193566" y="1235618"/>
          <a:ext cx="1516166" cy="81878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16166">
                  <a:extLst>
                    <a:ext uri="{9D8B030D-6E8A-4147-A177-3AD203B41FA5}">
                      <a16:colId xmlns:a16="http://schemas.microsoft.com/office/drawing/2014/main" val="339202134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Meaning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5901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07047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32058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155737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544584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24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4441546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63975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633226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53958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539096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56779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02020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48536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662534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47747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03382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0303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7913924"/>
                  </a:ext>
                </a:extLst>
              </a:tr>
            </a:tbl>
          </a:graphicData>
        </a:graphic>
      </p:graphicFrame>
      <p:graphicFrame>
        <p:nvGraphicFramePr>
          <p:cNvPr id="31" name="Table 4">
            <a:extLst>
              <a:ext uri="{FF2B5EF4-FFF2-40B4-BE49-F238E27FC236}">
                <a16:creationId xmlns:a16="http://schemas.microsoft.com/office/drawing/2014/main" id="{0CCCD99E-3D1D-4838-B4D6-A1BAE746B633}"/>
              </a:ext>
            </a:extLst>
          </p:cNvPr>
          <p:cNvGraphicFramePr>
            <a:graphicFrameLocks noGrp="1"/>
          </p:cNvGraphicFramePr>
          <p:nvPr/>
        </p:nvGraphicFramePr>
        <p:xfrm>
          <a:off x="2891138" y="1235618"/>
          <a:ext cx="490195" cy="81878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pPr marL="0" marR="0" lvl="0" indent="0" algn="l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Char-acter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0088343"/>
                  </a:ext>
                </a:extLst>
              </a:tr>
            </a:tbl>
          </a:graphicData>
        </a:graphic>
      </p:graphicFrame>
      <p:graphicFrame>
        <p:nvGraphicFramePr>
          <p:cNvPr id="32" name="Table 2">
            <a:extLst>
              <a:ext uri="{FF2B5EF4-FFF2-40B4-BE49-F238E27FC236}">
                <a16:creationId xmlns:a16="http://schemas.microsoft.com/office/drawing/2014/main" id="{990D793F-5647-4165-83EB-E736E86F3DA5}"/>
              </a:ext>
            </a:extLst>
          </p:cNvPr>
          <p:cNvGraphicFramePr>
            <a:graphicFrameLocks noGrp="1"/>
          </p:cNvGraphicFramePr>
          <p:nvPr/>
        </p:nvGraphicFramePr>
        <p:xfrm>
          <a:off x="3381333" y="1235618"/>
          <a:ext cx="1516166" cy="81878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16166">
                  <a:extLst>
                    <a:ext uri="{9D8B030D-6E8A-4147-A177-3AD203B41FA5}">
                      <a16:colId xmlns:a16="http://schemas.microsoft.com/office/drawing/2014/main" val="339202134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30" b="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Meaning</a:t>
                      </a:r>
                      <a:endParaRPr lang="en-GB" sz="1530" b="0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5901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07047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32058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155737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544584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24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4441546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63975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633226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53958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539096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56779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02020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48536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662534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47747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03382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0303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3092041"/>
                  </a:ext>
                </a:extLst>
              </a:tr>
            </a:tbl>
          </a:graphicData>
        </a:graphic>
      </p:graphicFrame>
      <p:graphicFrame>
        <p:nvGraphicFramePr>
          <p:cNvPr id="33" name="Table 4">
            <a:extLst>
              <a:ext uri="{FF2B5EF4-FFF2-40B4-BE49-F238E27FC236}">
                <a16:creationId xmlns:a16="http://schemas.microsoft.com/office/drawing/2014/main" id="{2EC3245F-1B04-473B-B6ED-9EA3C26368D2}"/>
              </a:ext>
            </a:extLst>
          </p:cNvPr>
          <p:cNvGraphicFramePr>
            <a:graphicFrameLocks noGrp="1"/>
          </p:cNvGraphicFramePr>
          <p:nvPr/>
        </p:nvGraphicFramePr>
        <p:xfrm>
          <a:off x="5078906" y="1235618"/>
          <a:ext cx="490195" cy="81878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r>
                        <a:rPr lang="en-GB" sz="900" dirty="0">
                          <a:solidFill>
                            <a:schemeClr val="tx1"/>
                          </a:solidFill>
                        </a:rPr>
                        <a:t>Char-acter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047803"/>
                  </a:ext>
                </a:extLst>
              </a:tr>
            </a:tbl>
          </a:graphicData>
        </a:graphic>
      </p:graphicFrame>
      <p:graphicFrame>
        <p:nvGraphicFramePr>
          <p:cNvPr id="34" name="Table 2">
            <a:extLst>
              <a:ext uri="{FF2B5EF4-FFF2-40B4-BE49-F238E27FC236}">
                <a16:creationId xmlns:a16="http://schemas.microsoft.com/office/drawing/2014/main" id="{43E1648F-E363-413F-9B4A-38246C0A11EA}"/>
              </a:ext>
            </a:extLst>
          </p:cNvPr>
          <p:cNvGraphicFramePr>
            <a:graphicFrameLocks noGrp="1"/>
          </p:cNvGraphicFramePr>
          <p:nvPr/>
        </p:nvGraphicFramePr>
        <p:xfrm>
          <a:off x="5569101" y="1235618"/>
          <a:ext cx="1516166" cy="81878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16166">
                  <a:extLst>
                    <a:ext uri="{9D8B030D-6E8A-4147-A177-3AD203B41FA5}">
                      <a16:colId xmlns:a16="http://schemas.microsoft.com/office/drawing/2014/main" val="339202134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Meaning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5901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07047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32058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155737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544584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24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4441546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63975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633226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53958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539096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56779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02020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48536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662534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47747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03382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0303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052028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D6307BC2-78FD-4041-94BE-DE8CEFEA66A9}"/>
              </a:ext>
            </a:extLst>
          </p:cNvPr>
          <p:cNvSpPr txBox="1"/>
          <p:nvPr/>
        </p:nvSpPr>
        <p:spPr>
          <a:xfrm>
            <a:off x="2805157" y="646001"/>
            <a:ext cx="2162086" cy="376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ell MT" panose="02020503060305020303" pitchFamily="18" charset="0"/>
              </a:rPr>
              <a:t>Character Meanings</a:t>
            </a:r>
            <a:endParaRPr lang="en-GB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2956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67022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16614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1435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0031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69971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62084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12404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407553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81411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6840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019434"/>
              </p:ext>
            </p:extLst>
          </p:nvPr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380086"/>
              </p:ext>
            </p:extLst>
          </p:nvPr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635883"/>
              </p:ext>
            </p:extLst>
          </p:nvPr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554203"/>
              </p:ext>
            </p:extLst>
          </p:nvPr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040973"/>
              </p:ext>
            </p:extLst>
          </p:nvPr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331820"/>
              </p:ext>
            </p:extLst>
          </p:nvPr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720099"/>
              </p:ext>
            </p:extLst>
          </p:nvPr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85752"/>
              </p:ext>
            </p:extLst>
          </p:nvPr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059599"/>
              </p:ext>
            </p:extLst>
          </p:nvPr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785776"/>
              </p:ext>
            </p:extLst>
          </p:nvPr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87040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74965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92116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98850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81926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01422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921264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1562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861620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71228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684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133857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341043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055391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013038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20840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508585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545906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073692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932031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823871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1154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920016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858998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842292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588566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603928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373867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263681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623534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922662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110704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494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347393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838269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354355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249985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979096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23143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53501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254926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531960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562056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2866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718888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168082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405085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334375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512379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859884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253472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542546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366644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662441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5172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0469089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371391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420012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95178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865364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560227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092178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817743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3534669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064738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B55607-B13B-4699-90E5-D28BFE5F978B}"/>
              </a:ext>
            </a:extLst>
          </p:cNvPr>
          <p:cNvGraphicFramePr>
            <a:graphicFrameLocks noGrp="1"/>
          </p:cNvGraphicFramePr>
          <p:nvPr/>
        </p:nvGraphicFramePr>
        <p:xfrm>
          <a:off x="72901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B95806DB-5EF3-4B1C-A2E1-B0D6ABF30409}"/>
              </a:ext>
            </a:extLst>
          </p:cNvPr>
          <p:cNvGraphicFramePr>
            <a:graphicFrameLocks noGrp="1"/>
          </p:cNvGraphicFramePr>
          <p:nvPr/>
        </p:nvGraphicFramePr>
        <p:xfrm>
          <a:off x="1372389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AFD031-9830-4C95-8FA9-971DACBDDB47}"/>
              </a:ext>
            </a:extLst>
          </p:cNvPr>
          <p:cNvGraphicFramePr>
            <a:graphicFrameLocks noGrp="1"/>
          </p:cNvGraphicFramePr>
          <p:nvPr/>
        </p:nvGraphicFramePr>
        <p:xfrm>
          <a:off x="200241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4A2FC1DF-E2BC-4DF8-B401-B7AFEE52EC76}"/>
              </a:ext>
            </a:extLst>
          </p:cNvPr>
          <p:cNvGraphicFramePr>
            <a:graphicFrameLocks noGrp="1"/>
          </p:cNvGraphicFramePr>
          <p:nvPr/>
        </p:nvGraphicFramePr>
        <p:xfrm>
          <a:off x="264579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71FE28B-216A-4878-9B3E-4341E32CF590}"/>
              </a:ext>
            </a:extLst>
          </p:cNvPr>
          <p:cNvGraphicFramePr>
            <a:graphicFrameLocks noGrp="1"/>
          </p:cNvGraphicFramePr>
          <p:nvPr/>
        </p:nvGraphicFramePr>
        <p:xfrm>
          <a:off x="328917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976D88-55B5-4B48-9373-BDABB6AFB526}"/>
              </a:ext>
            </a:extLst>
          </p:cNvPr>
          <p:cNvGraphicFramePr>
            <a:graphicFrameLocks noGrp="1"/>
          </p:cNvGraphicFramePr>
          <p:nvPr/>
        </p:nvGraphicFramePr>
        <p:xfrm>
          <a:off x="3932550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329F9B4E-959A-4738-85A3-E78B688728A9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4" name="Table 4">
            <a:extLst>
              <a:ext uri="{FF2B5EF4-FFF2-40B4-BE49-F238E27FC236}">
                <a16:creationId xmlns:a16="http://schemas.microsoft.com/office/drawing/2014/main" id="{8F82B5C0-8586-4456-B87E-721B7768C1AA}"/>
              </a:ext>
            </a:extLst>
          </p:cNvPr>
          <p:cNvGraphicFramePr>
            <a:graphicFrameLocks noGrp="1"/>
          </p:cNvGraphicFramePr>
          <p:nvPr/>
        </p:nvGraphicFramePr>
        <p:xfrm>
          <a:off x="5205953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388CA64E-EFE6-4301-B24C-6E4D50F920E4}"/>
              </a:ext>
            </a:extLst>
          </p:cNvPr>
          <p:cNvGraphicFramePr>
            <a:graphicFrameLocks noGrp="1"/>
          </p:cNvGraphicFramePr>
          <p:nvPr/>
        </p:nvGraphicFramePr>
        <p:xfrm>
          <a:off x="5849332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  <p:graphicFrame>
        <p:nvGraphicFramePr>
          <p:cNvPr id="16" name="Table 4">
            <a:extLst>
              <a:ext uri="{FF2B5EF4-FFF2-40B4-BE49-F238E27FC236}">
                <a16:creationId xmlns:a16="http://schemas.microsoft.com/office/drawing/2014/main" id="{8DE4BC55-EE7F-4B87-BAFA-134E0B2DBA9C}"/>
              </a:ext>
            </a:extLst>
          </p:cNvPr>
          <p:cNvGraphicFramePr>
            <a:graphicFrameLocks noGrp="1"/>
          </p:cNvGraphicFramePr>
          <p:nvPr/>
        </p:nvGraphicFramePr>
        <p:xfrm>
          <a:off x="6492711" y="504330"/>
          <a:ext cx="490195" cy="90497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90195">
                  <a:extLst>
                    <a:ext uri="{9D8B030D-6E8A-4147-A177-3AD203B41FA5}">
                      <a16:colId xmlns:a16="http://schemas.microsoft.com/office/drawing/2014/main" val="2959976492"/>
                    </a:ext>
                  </a:extLst>
                </a:gridCol>
              </a:tblGrid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57840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6455925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884544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35609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427830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12473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6532761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279033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69681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29994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68520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728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4768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2748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07687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09983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220059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23868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600582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13117"/>
                  </a:ext>
                </a:extLst>
              </a:tr>
              <a:tr h="4309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371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7603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</TotalTime>
  <Words>22</Words>
  <Application>Microsoft Office PowerPoint</Application>
  <PresentationFormat>Custom</PresentationFormat>
  <Paragraphs>16</Paragraphs>
  <Slides>103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103</vt:i4>
      </vt:variant>
    </vt:vector>
  </HeadingPairs>
  <TitlesOfParts>
    <vt:vector size="108" baseType="lpstr">
      <vt:lpstr>Arial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MasteryTemplates</cp:lastModifiedBy>
  <cp:revision>12</cp:revision>
  <dcterms:created xsi:type="dcterms:W3CDTF">2020-03-07T13:05:07Z</dcterms:created>
  <dcterms:modified xsi:type="dcterms:W3CDTF">2020-03-12T01:05:35Z</dcterms:modified>
</cp:coreProperties>
</file>