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E7385A-F4E1-42C7-AC60-828F98BCAD2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D861DC-9E5C-47DA-9E3E-DC4C521E4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05" y="660410"/>
            <a:ext cx="4631789" cy="4961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1043E5-C63A-4DBA-934F-63B914F9D649}"/>
              </a:ext>
            </a:extLst>
          </p:cNvPr>
          <p:cNvSpPr txBox="1"/>
          <p:nvPr/>
        </p:nvSpPr>
        <p:spPr>
          <a:xfrm>
            <a:off x="2242075" y="2089371"/>
            <a:ext cx="306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This Log Book 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0851E4-FE7E-4409-BF76-2F3D5E9618CD}"/>
              </a:ext>
            </a:extLst>
          </p:cNvPr>
          <p:cNvCxnSpPr>
            <a:cxnSpLocks/>
          </p:cNvCxnSpPr>
          <p:nvPr/>
        </p:nvCxnSpPr>
        <p:spPr>
          <a:xfrm>
            <a:off x="2411480" y="2771826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E9F39-68A7-48C7-B77D-6A120E4BAFF1}"/>
              </a:ext>
            </a:extLst>
          </p:cNvPr>
          <p:cNvCxnSpPr>
            <a:cxnSpLocks/>
          </p:cNvCxnSpPr>
          <p:nvPr/>
        </p:nvCxnSpPr>
        <p:spPr>
          <a:xfrm>
            <a:off x="2411480" y="3225884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AC0C80-559A-4F4D-8DDE-31571FAF96C1}"/>
              </a:ext>
            </a:extLst>
          </p:cNvPr>
          <p:cNvSpPr txBox="1"/>
          <p:nvPr/>
        </p:nvSpPr>
        <p:spPr>
          <a:xfrm>
            <a:off x="2999142" y="6742841"/>
            <a:ext cx="1774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Bell MT" panose="02020503060305020303" pitchFamily="18" charset="0"/>
              </a:rPr>
              <a:t>If Found, Return To: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F6281ED-DBE9-4A96-900D-1D37A4B9B4A1}"/>
              </a:ext>
            </a:extLst>
          </p:cNvPr>
          <p:cNvCxnSpPr>
            <a:cxnSpLocks/>
          </p:cNvCxnSpPr>
          <p:nvPr/>
        </p:nvCxnSpPr>
        <p:spPr>
          <a:xfrm>
            <a:off x="2939366" y="7442537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DFD25C-8B9F-4CFE-8737-7DA04CB969C7}"/>
              </a:ext>
            </a:extLst>
          </p:cNvPr>
          <p:cNvCxnSpPr>
            <a:cxnSpLocks/>
          </p:cNvCxnSpPr>
          <p:nvPr/>
        </p:nvCxnSpPr>
        <p:spPr>
          <a:xfrm>
            <a:off x="2939366" y="7779354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18B3E8F-3488-4323-8C2D-49E71FFF9A96}"/>
              </a:ext>
            </a:extLst>
          </p:cNvPr>
          <p:cNvCxnSpPr>
            <a:cxnSpLocks/>
          </p:cNvCxnSpPr>
          <p:nvPr/>
        </p:nvCxnSpPr>
        <p:spPr>
          <a:xfrm>
            <a:off x="2939366" y="8116171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74226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20959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605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723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969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085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643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78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525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358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233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69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63983"/>
              </p:ext>
            </p:extLst>
          </p:nvPr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958669"/>
              </p:ext>
            </p:extLst>
          </p:nvPr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167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104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06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896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249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898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576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248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1288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81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816061"/>
              </p:ext>
            </p:extLst>
          </p:nvPr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6161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1999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6775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566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4002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9951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2340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5475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6343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02999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25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4467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031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470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532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5539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9595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3121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6634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8185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5931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0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8335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9140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9686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3521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7324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75227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3889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7532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33252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26075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72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2669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341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07540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7463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681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04508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0053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38095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3059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34448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744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66946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1917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191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77433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5986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2422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18764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87179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56944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6318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976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1368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20634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29335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10142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43656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3146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95361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25456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52221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25459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878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30642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52788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2761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10287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57995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18821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67310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19526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7850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37176F9-37F4-4482-915B-5BD0CD810AE3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935426"/>
          <a:ext cx="6858000" cy="28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43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4013157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75608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FE2E78A4-4F60-4011-9091-5CC233D2D15D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4181994"/>
          <a:ext cx="6857999" cy="5419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5356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462643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647310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433809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15203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5B31B75-8614-4AA4-A53E-B6A68D57679D}"/>
              </a:ext>
            </a:extLst>
          </p:cNvPr>
          <p:cNvSpPr txBox="1"/>
          <p:nvPr/>
        </p:nvSpPr>
        <p:spPr>
          <a:xfrm>
            <a:off x="2793318" y="503167"/>
            <a:ext cx="218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467A7886-BF51-440A-A9E9-8DD507790FA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2608"/>
          <a:ext cx="6858000" cy="8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33874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B7A692-0243-4630-965B-CF7A7C15C07A}"/>
              </a:ext>
            </a:extLst>
          </p:cNvPr>
          <p:cNvCxnSpPr>
            <a:cxnSpLocks/>
          </p:cNvCxnSpPr>
          <p:nvPr/>
        </p:nvCxnSpPr>
        <p:spPr>
          <a:xfrm>
            <a:off x="1598797" y="734000"/>
            <a:ext cx="0" cy="886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546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711</Words>
  <Application>Microsoft Office PowerPoint</Application>
  <PresentationFormat>Custom</PresentationFormat>
  <Paragraphs>402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2020-03-12T22:45:02Z</dcterms:modified>
</cp:coreProperties>
</file>