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  <p:sldId id="301" r:id="rId47"/>
    <p:sldId id="302" r:id="rId48"/>
    <p:sldId id="303" r:id="rId49"/>
    <p:sldId id="304" r:id="rId50"/>
    <p:sldId id="305" r:id="rId51"/>
    <p:sldId id="306" r:id="rId52"/>
    <p:sldId id="307" r:id="rId53"/>
    <p:sldId id="308" r:id="rId54"/>
    <p:sldId id="309" r:id="rId55"/>
    <p:sldId id="310" r:id="rId56"/>
    <p:sldId id="311" r:id="rId57"/>
    <p:sldId id="312" r:id="rId58"/>
    <p:sldId id="313" r:id="rId59"/>
    <p:sldId id="314" r:id="rId60"/>
    <p:sldId id="315" r:id="rId61"/>
    <p:sldId id="316" r:id="rId62"/>
    <p:sldId id="317" r:id="rId63"/>
    <p:sldId id="318" r:id="rId64"/>
    <p:sldId id="319" r:id="rId65"/>
    <p:sldId id="320" r:id="rId66"/>
    <p:sldId id="321" r:id="rId67"/>
    <p:sldId id="322" r:id="rId68"/>
    <p:sldId id="323" r:id="rId69"/>
    <p:sldId id="324" r:id="rId70"/>
    <p:sldId id="325" r:id="rId71"/>
    <p:sldId id="326" r:id="rId72"/>
    <p:sldId id="327" r:id="rId73"/>
    <p:sldId id="328" r:id="rId74"/>
    <p:sldId id="329" r:id="rId75"/>
    <p:sldId id="330" r:id="rId76"/>
    <p:sldId id="331" r:id="rId77"/>
    <p:sldId id="332" r:id="rId78"/>
    <p:sldId id="333" r:id="rId79"/>
    <p:sldId id="334" r:id="rId80"/>
    <p:sldId id="335" r:id="rId81"/>
    <p:sldId id="336" r:id="rId82"/>
    <p:sldId id="337" r:id="rId83"/>
    <p:sldId id="338" r:id="rId84"/>
    <p:sldId id="339" r:id="rId85"/>
    <p:sldId id="340" r:id="rId86"/>
    <p:sldId id="341" r:id="rId87"/>
    <p:sldId id="342" r:id="rId88"/>
    <p:sldId id="343" r:id="rId89"/>
    <p:sldId id="344" r:id="rId90"/>
    <p:sldId id="345" r:id="rId91"/>
    <p:sldId id="346" r:id="rId92"/>
    <p:sldId id="347" r:id="rId93"/>
    <p:sldId id="348" r:id="rId94"/>
    <p:sldId id="349" r:id="rId95"/>
    <p:sldId id="350" r:id="rId96"/>
    <p:sldId id="351" r:id="rId97"/>
    <p:sldId id="352" r:id="rId98"/>
    <p:sldId id="353" r:id="rId99"/>
    <p:sldId id="354" r:id="rId100"/>
    <p:sldId id="355" r:id="rId101"/>
    <p:sldId id="356" r:id="rId102"/>
  </p:sldIdLst>
  <p:sldSz cx="7772400" cy="100584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09" autoAdjust="0"/>
    <p:restoredTop sz="94660"/>
  </p:normalViewPr>
  <p:slideViewPr>
    <p:cSldViewPr snapToGrid="0">
      <p:cViewPr varScale="1">
        <p:scale>
          <a:sx n="92" d="100"/>
          <a:sy n="92" d="100"/>
        </p:scale>
        <p:origin x="182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87" Type="http://schemas.openxmlformats.org/officeDocument/2006/relationships/slide" Target="slides/slide86.xml"/><Relationship Id="rId102" Type="http://schemas.openxmlformats.org/officeDocument/2006/relationships/slide" Target="slides/slide101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105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103" Type="http://schemas.openxmlformats.org/officeDocument/2006/relationships/presProps" Target="pres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6" Type="http://schemas.openxmlformats.org/officeDocument/2006/relationships/tableStyles" Target="tableStyles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slide" Target="slides/slide10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2930" y="1646133"/>
            <a:ext cx="6606540" cy="3501813"/>
          </a:xfrm>
        </p:spPr>
        <p:txBody>
          <a:bodyPr anchor="b"/>
          <a:lstStyle>
            <a:lvl1pPr algn="ctr">
              <a:defRPr sz="51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550" y="5282989"/>
            <a:ext cx="5829300" cy="2428451"/>
          </a:xfrm>
        </p:spPr>
        <p:txBody>
          <a:bodyPr/>
          <a:lstStyle>
            <a:lvl1pPr marL="0" indent="0" algn="ctr">
              <a:buNone/>
              <a:defRPr sz="2040"/>
            </a:lvl1pPr>
            <a:lvl2pPr marL="388620" indent="0" algn="ctr">
              <a:buNone/>
              <a:defRPr sz="1700"/>
            </a:lvl2pPr>
            <a:lvl3pPr marL="777240" indent="0" algn="ctr">
              <a:buNone/>
              <a:defRPr sz="1530"/>
            </a:lvl3pPr>
            <a:lvl4pPr marL="1165860" indent="0" algn="ctr">
              <a:buNone/>
              <a:defRPr sz="1360"/>
            </a:lvl4pPr>
            <a:lvl5pPr marL="1554480" indent="0" algn="ctr">
              <a:buNone/>
              <a:defRPr sz="1360"/>
            </a:lvl5pPr>
            <a:lvl6pPr marL="1943100" indent="0" algn="ctr">
              <a:buNone/>
              <a:defRPr sz="1360"/>
            </a:lvl6pPr>
            <a:lvl7pPr marL="2331720" indent="0" algn="ctr">
              <a:buNone/>
              <a:defRPr sz="1360"/>
            </a:lvl7pPr>
            <a:lvl8pPr marL="2720340" indent="0" algn="ctr">
              <a:buNone/>
              <a:defRPr sz="1360"/>
            </a:lvl8pPr>
            <a:lvl9pPr marL="3108960" indent="0" algn="ctr">
              <a:buNone/>
              <a:defRPr sz="136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F9FAE-1DD0-4C0A-B7AF-983E5F28916B}" type="datetimeFigureOut">
              <a:rPr lang="en-GB" smtClean="0"/>
              <a:t>12/03/2020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4631A5-0567-4EA3-8FCB-8C19DA3049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630537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F9FAE-1DD0-4C0A-B7AF-983E5F28916B}" type="datetimeFigureOut">
              <a:rPr lang="en-GB" smtClean="0"/>
              <a:t>12/03/2020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4631A5-0567-4EA3-8FCB-8C19DA3049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34079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2124" y="535517"/>
            <a:ext cx="1675924" cy="852402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353" y="535517"/>
            <a:ext cx="4930616" cy="852402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F9FAE-1DD0-4C0A-B7AF-983E5F28916B}" type="datetimeFigureOut">
              <a:rPr lang="en-GB" smtClean="0"/>
              <a:t>12/03/2020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4631A5-0567-4EA3-8FCB-8C19DA3049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480083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F9FAE-1DD0-4C0A-B7AF-983E5F28916B}" type="datetimeFigureOut">
              <a:rPr lang="en-GB" smtClean="0"/>
              <a:t>12/03/2020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4631A5-0567-4EA3-8FCB-8C19DA3049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374385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05" y="2507618"/>
            <a:ext cx="6703695" cy="4184014"/>
          </a:xfrm>
        </p:spPr>
        <p:txBody>
          <a:bodyPr anchor="b"/>
          <a:lstStyle>
            <a:lvl1pPr>
              <a:defRPr sz="51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05" y="6731215"/>
            <a:ext cx="6703695" cy="2200274"/>
          </a:xfrm>
        </p:spPr>
        <p:txBody>
          <a:bodyPr/>
          <a:lstStyle>
            <a:lvl1pPr marL="0" indent="0">
              <a:buNone/>
              <a:defRPr sz="2040">
                <a:solidFill>
                  <a:schemeClr val="tx1"/>
                </a:solidFill>
              </a:defRPr>
            </a:lvl1pPr>
            <a:lvl2pPr marL="388620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2pPr>
            <a:lvl3pPr marL="777240" indent="0">
              <a:buNone/>
              <a:defRPr sz="1530">
                <a:solidFill>
                  <a:schemeClr val="tx1">
                    <a:tint val="75000"/>
                  </a:schemeClr>
                </a:solidFill>
              </a:defRPr>
            </a:lvl3pPr>
            <a:lvl4pPr marL="116586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448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1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172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034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0896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F9FAE-1DD0-4C0A-B7AF-983E5F28916B}" type="datetimeFigureOut">
              <a:rPr lang="en-GB" smtClean="0"/>
              <a:t>12/03/2020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4631A5-0567-4EA3-8FCB-8C19DA3049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94706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353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4778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F9FAE-1DD0-4C0A-B7AF-983E5F28916B}" type="datetimeFigureOut">
              <a:rPr lang="en-GB" smtClean="0"/>
              <a:t>12/03/2020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4631A5-0567-4EA3-8FCB-8C19DA3049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475201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535519"/>
            <a:ext cx="6703695" cy="194415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366" y="2465706"/>
            <a:ext cx="3288089" cy="1208404"/>
          </a:xfrm>
        </p:spPr>
        <p:txBody>
          <a:bodyPr anchor="b"/>
          <a:lstStyle>
            <a:lvl1pPr marL="0" indent="0">
              <a:buNone/>
              <a:defRPr sz="2040" b="1"/>
            </a:lvl1pPr>
            <a:lvl2pPr marL="388620" indent="0">
              <a:buNone/>
              <a:defRPr sz="1700" b="1"/>
            </a:lvl2pPr>
            <a:lvl3pPr marL="777240" indent="0">
              <a:buNone/>
              <a:defRPr sz="1530" b="1"/>
            </a:lvl3pPr>
            <a:lvl4pPr marL="1165860" indent="0">
              <a:buNone/>
              <a:defRPr sz="1360" b="1"/>
            </a:lvl4pPr>
            <a:lvl5pPr marL="1554480" indent="0">
              <a:buNone/>
              <a:defRPr sz="1360" b="1"/>
            </a:lvl5pPr>
            <a:lvl6pPr marL="1943100" indent="0">
              <a:buNone/>
              <a:defRPr sz="1360" b="1"/>
            </a:lvl6pPr>
            <a:lvl7pPr marL="2331720" indent="0">
              <a:buNone/>
              <a:defRPr sz="1360" b="1"/>
            </a:lvl7pPr>
            <a:lvl8pPr marL="2720340" indent="0">
              <a:buNone/>
              <a:defRPr sz="1360" b="1"/>
            </a:lvl8pPr>
            <a:lvl9pPr marL="3108960" indent="0">
              <a:buNone/>
              <a:defRPr sz="13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366" y="3674110"/>
            <a:ext cx="3288089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4778" y="2465706"/>
            <a:ext cx="3304282" cy="1208404"/>
          </a:xfrm>
        </p:spPr>
        <p:txBody>
          <a:bodyPr anchor="b"/>
          <a:lstStyle>
            <a:lvl1pPr marL="0" indent="0">
              <a:buNone/>
              <a:defRPr sz="2040" b="1"/>
            </a:lvl1pPr>
            <a:lvl2pPr marL="388620" indent="0">
              <a:buNone/>
              <a:defRPr sz="1700" b="1"/>
            </a:lvl2pPr>
            <a:lvl3pPr marL="777240" indent="0">
              <a:buNone/>
              <a:defRPr sz="1530" b="1"/>
            </a:lvl3pPr>
            <a:lvl4pPr marL="1165860" indent="0">
              <a:buNone/>
              <a:defRPr sz="1360" b="1"/>
            </a:lvl4pPr>
            <a:lvl5pPr marL="1554480" indent="0">
              <a:buNone/>
              <a:defRPr sz="1360" b="1"/>
            </a:lvl5pPr>
            <a:lvl6pPr marL="1943100" indent="0">
              <a:buNone/>
              <a:defRPr sz="1360" b="1"/>
            </a:lvl6pPr>
            <a:lvl7pPr marL="2331720" indent="0">
              <a:buNone/>
              <a:defRPr sz="1360" b="1"/>
            </a:lvl7pPr>
            <a:lvl8pPr marL="2720340" indent="0">
              <a:buNone/>
              <a:defRPr sz="1360" b="1"/>
            </a:lvl8pPr>
            <a:lvl9pPr marL="3108960" indent="0">
              <a:buNone/>
              <a:defRPr sz="13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4778" y="3674110"/>
            <a:ext cx="3304282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F9FAE-1DD0-4C0A-B7AF-983E5F28916B}" type="datetimeFigureOut">
              <a:rPr lang="en-GB" smtClean="0"/>
              <a:t>12/03/2020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4631A5-0567-4EA3-8FCB-8C19DA3049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513570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F9FAE-1DD0-4C0A-B7AF-983E5F28916B}" type="datetimeFigureOut">
              <a:rPr lang="en-GB" smtClean="0"/>
              <a:t>12/03/2020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4631A5-0567-4EA3-8FCB-8C19DA3049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48582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F9FAE-1DD0-4C0A-B7AF-983E5F28916B}" type="datetimeFigureOut">
              <a:rPr lang="en-GB" smtClean="0"/>
              <a:t>12/03/2020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4631A5-0567-4EA3-8FCB-8C19DA3049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386982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670560"/>
            <a:ext cx="2506801" cy="2346960"/>
          </a:xfrm>
        </p:spPr>
        <p:txBody>
          <a:bodyPr anchor="b"/>
          <a:lstStyle>
            <a:lvl1pPr>
              <a:defRPr sz="27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4282" y="1448226"/>
            <a:ext cx="3934778" cy="7147983"/>
          </a:xfrm>
        </p:spPr>
        <p:txBody>
          <a:bodyPr/>
          <a:lstStyle>
            <a:lvl1pPr>
              <a:defRPr sz="2720"/>
            </a:lvl1pPr>
            <a:lvl2pPr>
              <a:defRPr sz="2380"/>
            </a:lvl2pPr>
            <a:lvl3pPr>
              <a:defRPr sz="204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5" y="3017520"/>
            <a:ext cx="2506801" cy="5590329"/>
          </a:xfrm>
        </p:spPr>
        <p:txBody>
          <a:bodyPr/>
          <a:lstStyle>
            <a:lvl1pPr marL="0" indent="0">
              <a:buNone/>
              <a:defRPr sz="1360"/>
            </a:lvl1pPr>
            <a:lvl2pPr marL="388620" indent="0">
              <a:buNone/>
              <a:defRPr sz="1190"/>
            </a:lvl2pPr>
            <a:lvl3pPr marL="777240" indent="0">
              <a:buNone/>
              <a:defRPr sz="1020"/>
            </a:lvl3pPr>
            <a:lvl4pPr marL="1165860" indent="0">
              <a:buNone/>
              <a:defRPr sz="850"/>
            </a:lvl4pPr>
            <a:lvl5pPr marL="1554480" indent="0">
              <a:buNone/>
              <a:defRPr sz="850"/>
            </a:lvl5pPr>
            <a:lvl6pPr marL="1943100" indent="0">
              <a:buNone/>
              <a:defRPr sz="850"/>
            </a:lvl6pPr>
            <a:lvl7pPr marL="2331720" indent="0">
              <a:buNone/>
              <a:defRPr sz="850"/>
            </a:lvl7pPr>
            <a:lvl8pPr marL="2720340" indent="0">
              <a:buNone/>
              <a:defRPr sz="850"/>
            </a:lvl8pPr>
            <a:lvl9pPr marL="3108960" indent="0">
              <a:buNone/>
              <a:defRPr sz="8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F9FAE-1DD0-4C0A-B7AF-983E5F28916B}" type="datetimeFigureOut">
              <a:rPr lang="en-GB" smtClean="0"/>
              <a:t>12/03/2020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4631A5-0567-4EA3-8FCB-8C19DA3049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025815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670560"/>
            <a:ext cx="2506801" cy="2346960"/>
          </a:xfrm>
        </p:spPr>
        <p:txBody>
          <a:bodyPr anchor="b"/>
          <a:lstStyle>
            <a:lvl1pPr>
              <a:defRPr sz="27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4282" y="1448226"/>
            <a:ext cx="3934778" cy="7147983"/>
          </a:xfrm>
        </p:spPr>
        <p:txBody>
          <a:bodyPr anchor="t"/>
          <a:lstStyle>
            <a:lvl1pPr marL="0" indent="0">
              <a:buNone/>
              <a:defRPr sz="2720"/>
            </a:lvl1pPr>
            <a:lvl2pPr marL="388620" indent="0">
              <a:buNone/>
              <a:defRPr sz="2380"/>
            </a:lvl2pPr>
            <a:lvl3pPr marL="777240" indent="0">
              <a:buNone/>
              <a:defRPr sz="2040"/>
            </a:lvl3pPr>
            <a:lvl4pPr marL="1165860" indent="0">
              <a:buNone/>
              <a:defRPr sz="1700"/>
            </a:lvl4pPr>
            <a:lvl5pPr marL="1554480" indent="0">
              <a:buNone/>
              <a:defRPr sz="1700"/>
            </a:lvl5pPr>
            <a:lvl6pPr marL="1943100" indent="0">
              <a:buNone/>
              <a:defRPr sz="1700"/>
            </a:lvl6pPr>
            <a:lvl7pPr marL="2331720" indent="0">
              <a:buNone/>
              <a:defRPr sz="1700"/>
            </a:lvl7pPr>
            <a:lvl8pPr marL="2720340" indent="0">
              <a:buNone/>
              <a:defRPr sz="1700"/>
            </a:lvl8pPr>
            <a:lvl9pPr marL="3108960" indent="0">
              <a:buNone/>
              <a:defRPr sz="17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5" y="3017520"/>
            <a:ext cx="2506801" cy="5590329"/>
          </a:xfrm>
        </p:spPr>
        <p:txBody>
          <a:bodyPr/>
          <a:lstStyle>
            <a:lvl1pPr marL="0" indent="0">
              <a:buNone/>
              <a:defRPr sz="1360"/>
            </a:lvl1pPr>
            <a:lvl2pPr marL="388620" indent="0">
              <a:buNone/>
              <a:defRPr sz="1190"/>
            </a:lvl2pPr>
            <a:lvl3pPr marL="777240" indent="0">
              <a:buNone/>
              <a:defRPr sz="1020"/>
            </a:lvl3pPr>
            <a:lvl4pPr marL="1165860" indent="0">
              <a:buNone/>
              <a:defRPr sz="850"/>
            </a:lvl4pPr>
            <a:lvl5pPr marL="1554480" indent="0">
              <a:buNone/>
              <a:defRPr sz="850"/>
            </a:lvl5pPr>
            <a:lvl6pPr marL="1943100" indent="0">
              <a:buNone/>
              <a:defRPr sz="850"/>
            </a:lvl6pPr>
            <a:lvl7pPr marL="2331720" indent="0">
              <a:buNone/>
              <a:defRPr sz="850"/>
            </a:lvl7pPr>
            <a:lvl8pPr marL="2720340" indent="0">
              <a:buNone/>
              <a:defRPr sz="850"/>
            </a:lvl8pPr>
            <a:lvl9pPr marL="3108960" indent="0">
              <a:buNone/>
              <a:defRPr sz="8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F9FAE-1DD0-4C0A-B7AF-983E5F28916B}" type="datetimeFigureOut">
              <a:rPr lang="en-GB" smtClean="0"/>
              <a:t>12/03/2020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4631A5-0567-4EA3-8FCB-8C19DA3049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16681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353" y="535519"/>
            <a:ext cx="6703695" cy="1944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353" y="2677584"/>
            <a:ext cx="6703695" cy="6381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353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AF9FAE-1DD0-4C0A-B7AF-983E5F28916B}" type="datetimeFigureOut">
              <a:rPr lang="en-GB" smtClean="0"/>
              <a:t>12/03/2020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608" y="9322649"/>
            <a:ext cx="2623185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89258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4631A5-0567-4EA3-8FCB-8C19DA3049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961490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777240" rtl="0" eaLnBrk="1" latinLnBrk="0" hangingPunct="1">
        <a:lnSpc>
          <a:spcPct val="90000"/>
        </a:lnSpc>
        <a:spcBef>
          <a:spcPct val="0"/>
        </a:spcBef>
        <a:buNone/>
        <a:defRPr sz="37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10" indent="-194310" algn="l" defTabSz="777240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sz="2380" kern="1200">
          <a:solidFill>
            <a:schemeClr val="tx1"/>
          </a:solidFill>
          <a:latin typeface="+mn-lt"/>
          <a:ea typeface="+mn-ea"/>
          <a:cs typeface="+mn-cs"/>
        </a:defRPr>
      </a:lvl1pPr>
      <a:lvl2pPr marL="5829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204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1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74879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213741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5260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9146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3032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1pPr>
      <a:lvl2pPr marL="3886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2pPr>
      <a:lvl3pPr marL="7772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3pPr>
      <a:lvl4pPr marL="11658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194310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3317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7203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137880DC-B2EC-4330-A452-A50A9BB6D098}"/>
              </a:ext>
            </a:extLst>
          </p:cNvPr>
          <p:cNvSpPr txBox="1"/>
          <p:nvPr/>
        </p:nvSpPr>
        <p:spPr>
          <a:xfrm>
            <a:off x="2053127" y="1076771"/>
            <a:ext cx="366614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latin typeface="Bell MT" panose="02020503060305020303" pitchFamily="18" charset="0"/>
              </a:rPr>
              <a:t>This Tic-Tac-Toe Book </a:t>
            </a:r>
          </a:p>
          <a:p>
            <a:pPr algn="ctr"/>
            <a:r>
              <a:rPr lang="en-US" sz="2800" dirty="0">
                <a:latin typeface="Bell MT" panose="02020503060305020303" pitchFamily="18" charset="0"/>
              </a:rPr>
              <a:t>Belongs To</a:t>
            </a:r>
            <a:endParaRPr lang="en-GB" sz="2800" dirty="0">
              <a:latin typeface="Bell MT" panose="02020503060305020303" pitchFamily="18" charset="0"/>
            </a:endParaRPr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FDE94F13-0587-48FE-860F-1748C1D0A8A3}"/>
              </a:ext>
            </a:extLst>
          </p:cNvPr>
          <p:cNvSpPr/>
          <p:nvPr/>
        </p:nvSpPr>
        <p:spPr>
          <a:xfrm>
            <a:off x="1836277" y="2350190"/>
            <a:ext cx="4099845" cy="528091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0447CDEE-5157-4907-85C6-F91CD9704F4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9006" y="4082731"/>
            <a:ext cx="4334387" cy="43650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488618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id="{AAD5FDF5-D2F0-40E8-BF92-E0C45F730E7B}"/>
              </a:ext>
            </a:extLst>
          </p:cNvPr>
          <p:cNvGrpSpPr/>
          <p:nvPr/>
        </p:nvGrpSpPr>
        <p:grpSpPr>
          <a:xfrm>
            <a:off x="457200" y="567083"/>
            <a:ext cx="2096381" cy="2207290"/>
            <a:chOff x="1520157" y="3200400"/>
            <a:chExt cx="1371606" cy="1371601"/>
          </a:xfrm>
        </p:grpSpPr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FBE553EF-9C33-41B5-9ED4-BD20E8933CAE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62B89D17-2280-4374-B5F2-4F1BE437E46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99857B03-F62F-41B0-A55B-35863C5C844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EB08C583-712E-4155-A98F-C95A07D02000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DDA41621-0360-448D-9CFA-B5B0364FC082}"/>
              </a:ext>
            </a:extLst>
          </p:cNvPr>
          <p:cNvGrpSpPr/>
          <p:nvPr/>
        </p:nvGrpSpPr>
        <p:grpSpPr>
          <a:xfrm>
            <a:off x="2828907" y="567083"/>
            <a:ext cx="2096381" cy="2207290"/>
            <a:chOff x="1520157" y="3200400"/>
            <a:chExt cx="1371606" cy="1371601"/>
          </a:xfrm>
        </p:grpSpPr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41C5BF08-82BD-4CC4-961D-F1155CA6D14A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33DC41DC-0FA4-4BDB-9968-448723A1A1C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34FC5602-98CB-43CA-87EA-B914F3D512B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220A92E2-F083-41F2-A7FF-D6AA6059168E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6D25211A-A89B-4B3F-81D2-80A8DA636200}"/>
              </a:ext>
            </a:extLst>
          </p:cNvPr>
          <p:cNvGrpSpPr/>
          <p:nvPr/>
        </p:nvGrpSpPr>
        <p:grpSpPr>
          <a:xfrm>
            <a:off x="5209716" y="567083"/>
            <a:ext cx="2096381" cy="2207290"/>
            <a:chOff x="1520157" y="3200400"/>
            <a:chExt cx="1371606" cy="1371601"/>
          </a:xfrm>
        </p:grpSpPr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27BFDB99-8203-4BAF-92E2-D83D6F9E7A2E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1AB108A3-F453-4C18-A0E3-044E65EE10A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B5487FB4-BC83-4EB1-8A48-04E143A8557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3D43FB73-1E06-49CA-9724-2C23AB7519B9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9B67E166-91D5-4C6E-983C-4F9B3EC319C7}"/>
              </a:ext>
            </a:extLst>
          </p:cNvPr>
          <p:cNvGrpSpPr/>
          <p:nvPr/>
        </p:nvGrpSpPr>
        <p:grpSpPr>
          <a:xfrm>
            <a:off x="457198" y="3247814"/>
            <a:ext cx="2096381" cy="2207290"/>
            <a:chOff x="1520157" y="3200400"/>
            <a:chExt cx="1371606" cy="1371601"/>
          </a:xfrm>
        </p:grpSpPr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B9879C6D-C457-44AC-A9FE-7AF0053AA073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93A19361-F005-4CB5-9F74-DCD88768D92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F1E6BC5E-5FEA-4021-A2F8-D7B22CAB712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3046E8B7-F698-4CEF-ACC6-B5838BEBFACF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38B248B7-FC8B-47D6-BBEE-BD31C93B0A24}"/>
              </a:ext>
            </a:extLst>
          </p:cNvPr>
          <p:cNvGrpSpPr/>
          <p:nvPr/>
        </p:nvGrpSpPr>
        <p:grpSpPr>
          <a:xfrm>
            <a:off x="2828905" y="3247814"/>
            <a:ext cx="2096381" cy="2207290"/>
            <a:chOff x="1520157" y="3200400"/>
            <a:chExt cx="1371606" cy="1371601"/>
          </a:xfrm>
        </p:grpSpPr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0A734176-2AAF-4A1A-AE96-BE7009B6B1EC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907D5B61-5640-451A-A7E9-ED072E65FD5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EB138C62-F7A9-4211-8F9B-53321F98704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BCE72819-9EA8-4384-B578-A7646BA06E4A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0D65AA48-3631-41B3-8222-12F5C93D058A}"/>
              </a:ext>
            </a:extLst>
          </p:cNvPr>
          <p:cNvGrpSpPr/>
          <p:nvPr/>
        </p:nvGrpSpPr>
        <p:grpSpPr>
          <a:xfrm>
            <a:off x="5209714" y="3247814"/>
            <a:ext cx="2096381" cy="2207290"/>
            <a:chOff x="1520157" y="3200400"/>
            <a:chExt cx="1371606" cy="1371601"/>
          </a:xfrm>
        </p:grpSpPr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A59A90FE-AE80-42C7-ABBF-DFE3720949C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BBD157C4-C502-4E3B-827E-BB466C5F53D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794E8269-A19F-4CDD-9450-CA336CB0751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8FAAE6E5-45ED-4835-B537-450914AC722F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F6E1ECB7-940D-4631-B2EB-AECF6226491B}"/>
              </a:ext>
            </a:extLst>
          </p:cNvPr>
          <p:cNvGrpSpPr/>
          <p:nvPr/>
        </p:nvGrpSpPr>
        <p:grpSpPr>
          <a:xfrm>
            <a:off x="466300" y="5928545"/>
            <a:ext cx="2096381" cy="2207290"/>
            <a:chOff x="1520157" y="3200400"/>
            <a:chExt cx="1371606" cy="1371601"/>
          </a:xfrm>
        </p:grpSpPr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F249F8BE-C21A-415E-99EE-4FC58C8F898D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648F031E-3D6E-47E1-8D5D-B1CF3A490CC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B05FF66C-487A-4043-A8BE-FFE0D591132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FF3CD240-E2EA-48F2-BF54-BE5C9AB682C6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74C1E9B8-DD77-4E78-96CA-DFC6C7832754}"/>
              </a:ext>
            </a:extLst>
          </p:cNvPr>
          <p:cNvGrpSpPr/>
          <p:nvPr/>
        </p:nvGrpSpPr>
        <p:grpSpPr>
          <a:xfrm>
            <a:off x="2838007" y="5928545"/>
            <a:ext cx="2096381" cy="2207290"/>
            <a:chOff x="1520157" y="3200400"/>
            <a:chExt cx="1371606" cy="1371601"/>
          </a:xfrm>
        </p:grpSpPr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01061044-D8F6-4BD0-B4BD-E18A2E3D31A1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A6612E95-D3D4-4A3A-B29C-76EB73FD950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AACD67FF-B2CA-4F4B-845B-988C3912E09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5D242BA3-1FDC-4D39-BCE0-B7AAFA102785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0" name="Group 49">
            <a:extLst>
              <a:ext uri="{FF2B5EF4-FFF2-40B4-BE49-F238E27FC236}">
                <a16:creationId xmlns:a16="http://schemas.microsoft.com/office/drawing/2014/main" id="{46E1AE0D-A6DC-4C6B-98E3-AF6C19DB6C1F}"/>
              </a:ext>
            </a:extLst>
          </p:cNvPr>
          <p:cNvGrpSpPr/>
          <p:nvPr/>
        </p:nvGrpSpPr>
        <p:grpSpPr>
          <a:xfrm>
            <a:off x="5218816" y="5928545"/>
            <a:ext cx="2096381" cy="2207290"/>
            <a:chOff x="1520157" y="3200400"/>
            <a:chExt cx="1371606" cy="1371601"/>
          </a:xfrm>
        </p:grpSpPr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FB1CBE34-D69E-4EE4-B4B8-C9E9E7B9079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>
              <a:extLst>
                <a:ext uri="{FF2B5EF4-FFF2-40B4-BE49-F238E27FC236}">
                  <a16:creationId xmlns:a16="http://schemas.microsoft.com/office/drawing/2014/main" id="{24C93174-265B-4E76-9A03-87A44A51FE2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F1C2717E-D3B8-4126-BEC2-73B11DD6D7A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B1AE6CAC-9F22-475A-968F-A024A7D9CF14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5" name="Rectangle: Rounded Corners 54">
            <a:extLst>
              <a:ext uri="{FF2B5EF4-FFF2-40B4-BE49-F238E27FC236}">
                <a16:creationId xmlns:a16="http://schemas.microsoft.com/office/drawing/2014/main" id="{1B822C5D-68AB-4316-BD5E-9EA06AC45D00}"/>
              </a:ext>
            </a:extLst>
          </p:cNvPr>
          <p:cNvSpPr/>
          <p:nvPr/>
        </p:nvSpPr>
        <p:spPr>
          <a:xfrm>
            <a:off x="1988814" y="8641457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Player 1……………..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56" name="Rectangle: Rounded Corners 55">
            <a:extLst>
              <a:ext uri="{FF2B5EF4-FFF2-40B4-BE49-F238E27FC236}">
                <a16:creationId xmlns:a16="http://schemas.microsoft.com/office/drawing/2014/main" id="{D8AA0E18-21A2-4FD4-9AFD-532FCE28357A}"/>
              </a:ext>
            </a:extLst>
          </p:cNvPr>
          <p:cNvSpPr/>
          <p:nvPr/>
        </p:nvSpPr>
        <p:spPr>
          <a:xfrm>
            <a:off x="1989910" y="9041864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Player 2……………..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57" name="Rectangle: Rounded Corners 56">
            <a:extLst>
              <a:ext uri="{FF2B5EF4-FFF2-40B4-BE49-F238E27FC236}">
                <a16:creationId xmlns:a16="http://schemas.microsoft.com/office/drawing/2014/main" id="{34BD2B7B-BF87-4DE2-91C8-9059CDE3A114}"/>
              </a:ext>
            </a:extLst>
          </p:cNvPr>
          <p:cNvSpPr/>
          <p:nvPr/>
        </p:nvSpPr>
        <p:spPr>
          <a:xfrm>
            <a:off x="4226492" y="8646945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Games Won………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58" name="Rectangle: Rounded Corners 57">
            <a:extLst>
              <a:ext uri="{FF2B5EF4-FFF2-40B4-BE49-F238E27FC236}">
                <a16:creationId xmlns:a16="http://schemas.microsoft.com/office/drawing/2014/main" id="{F1F5224C-5AD0-4533-9FB2-EAF34CB64AE3}"/>
              </a:ext>
            </a:extLst>
          </p:cNvPr>
          <p:cNvSpPr/>
          <p:nvPr/>
        </p:nvSpPr>
        <p:spPr>
          <a:xfrm>
            <a:off x="4227588" y="9047352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Games Won………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57633947"/>
      </p:ext>
    </p:extLst>
  </p:cSld>
  <p:clrMapOvr>
    <a:masterClrMapping/>
  </p:clrMapOvr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id="{AAD5FDF5-D2F0-40E8-BF92-E0C45F730E7B}"/>
              </a:ext>
            </a:extLst>
          </p:cNvPr>
          <p:cNvGrpSpPr/>
          <p:nvPr/>
        </p:nvGrpSpPr>
        <p:grpSpPr>
          <a:xfrm>
            <a:off x="457200" y="567083"/>
            <a:ext cx="2096381" cy="2207290"/>
            <a:chOff x="1520157" y="3200400"/>
            <a:chExt cx="1371606" cy="1371601"/>
          </a:xfrm>
        </p:grpSpPr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FBE553EF-9C33-41B5-9ED4-BD20E8933CAE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62B89D17-2280-4374-B5F2-4F1BE437E46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99857B03-F62F-41B0-A55B-35863C5C844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EB08C583-712E-4155-A98F-C95A07D02000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DDA41621-0360-448D-9CFA-B5B0364FC082}"/>
              </a:ext>
            </a:extLst>
          </p:cNvPr>
          <p:cNvGrpSpPr/>
          <p:nvPr/>
        </p:nvGrpSpPr>
        <p:grpSpPr>
          <a:xfrm>
            <a:off x="2828907" y="567083"/>
            <a:ext cx="2096381" cy="2207290"/>
            <a:chOff x="1520157" y="3200400"/>
            <a:chExt cx="1371606" cy="1371601"/>
          </a:xfrm>
        </p:grpSpPr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41C5BF08-82BD-4CC4-961D-F1155CA6D14A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33DC41DC-0FA4-4BDB-9968-448723A1A1C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34FC5602-98CB-43CA-87EA-B914F3D512B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220A92E2-F083-41F2-A7FF-D6AA6059168E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6D25211A-A89B-4B3F-81D2-80A8DA636200}"/>
              </a:ext>
            </a:extLst>
          </p:cNvPr>
          <p:cNvGrpSpPr/>
          <p:nvPr/>
        </p:nvGrpSpPr>
        <p:grpSpPr>
          <a:xfrm>
            <a:off x="5209716" y="567083"/>
            <a:ext cx="2096381" cy="2207290"/>
            <a:chOff x="1520157" y="3200400"/>
            <a:chExt cx="1371606" cy="1371601"/>
          </a:xfrm>
        </p:grpSpPr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27BFDB99-8203-4BAF-92E2-D83D6F9E7A2E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1AB108A3-F453-4C18-A0E3-044E65EE10A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B5487FB4-BC83-4EB1-8A48-04E143A8557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3D43FB73-1E06-49CA-9724-2C23AB7519B9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9B67E166-91D5-4C6E-983C-4F9B3EC319C7}"/>
              </a:ext>
            </a:extLst>
          </p:cNvPr>
          <p:cNvGrpSpPr/>
          <p:nvPr/>
        </p:nvGrpSpPr>
        <p:grpSpPr>
          <a:xfrm>
            <a:off x="457198" y="3247814"/>
            <a:ext cx="2096381" cy="2207290"/>
            <a:chOff x="1520157" y="3200400"/>
            <a:chExt cx="1371606" cy="1371601"/>
          </a:xfrm>
        </p:grpSpPr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B9879C6D-C457-44AC-A9FE-7AF0053AA073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93A19361-F005-4CB5-9F74-DCD88768D92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F1E6BC5E-5FEA-4021-A2F8-D7B22CAB712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3046E8B7-F698-4CEF-ACC6-B5838BEBFACF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38B248B7-FC8B-47D6-BBEE-BD31C93B0A24}"/>
              </a:ext>
            </a:extLst>
          </p:cNvPr>
          <p:cNvGrpSpPr/>
          <p:nvPr/>
        </p:nvGrpSpPr>
        <p:grpSpPr>
          <a:xfrm>
            <a:off x="2828905" y="3247814"/>
            <a:ext cx="2096381" cy="2207290"/>
            <a:chOff x="1520157" y="3200400"/>
            <a:chExt cx="1371606" cy="1371601"/>
          </a:xfrm>
        </p:grpSpPr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0A734176-2AAF-4A1A-AE96-BE7009B6B1EC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907D5B61-5640-451A-A7E9-ED072E65FD5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EB138C62-F7A9-4211-8F9B-53321F98704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BCE72819-9EA8-4384-B578-A7646BA06E4A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0D65AA48-3631-41B3-8222-12F5C93D058A}"/>
              </a:ext>
            </a:extLst>
          </p:cNvPr>
          <p:cNvGrpSpPr/>
          <p:nvPr/>
        </p:nvGrpSpPr>
        <p:grpSpPr>
          <a:xfrm>
            <a:off x="5209714" y="3247814"/>
            <a:ext cx="2096381" cy="2207290"/>
            <a:chOff x="1520157" y="3200400"/>
            <a:chExt cx="1371606" cy="1371601"/>
          </a:xfrm>
        </p:grpSpPr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A59A90FE-AE80-42C7-ABBF-DFE3720949C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BBD157C4-C502-4E3B-827E-BB466C5F53D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794E8269-A19F-4CDD-9450-CA336CB0751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8FAAE6E5-45ED-4835-B537-450914AC722F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F6E1ECB7-940D-4631-B2EB-AECF6226491B}"/>
              </a:ext>
            </a:extLst>
          </p:cNvPr>
          <p:cNvGrpSpPr/>
          <p:nvPr/>
        </p:nvGrpSpPr>
        <p:grpSpPr>
          <a:xfrm>
            <a:off x="466300" y="5928545"/>
            <a:ext cx="2096381" cy="2207290"/>
            <a:chOff x="1520157" y="3200400"/>
            <a:chExt cx="1371606" cy="1371601"/>
          </a:xfrm>
        </p:grpSpPr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F249F8BE-C21A-415E-99EE-4FC58C8F898D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648F031E-3D6E-47E1-8D5D-B1CF3A490CC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B05FF66C-487A-4043-A8BE-FFE0D591132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FF3CD240-E2EA-48F2-BF54-BE5C9AB682C6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74C1E9B8-DD77-4E78-96CA-DFC6C7832754}"/>
              </a:ext>
            </a:extLst>
          </p:cNvPr>
          <p:cNvGrpSpPr/>
          <p:nvPr/>
        </p:nvGrpSpPr>
        <p:grpSpPr>
          <a:xfrm>
            <a:off x="2838007" y="5928545"/>
            <a:ext cx="2096381" cy="2207290"/>
            <a:chOff x="1520157" y="3200400"/>
            <a:chExt cx="1371606" cy="1371601"/>
          </a:xfrm>
        </p:grpSpPr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01061044-D8F6-4BD0-B4BD-E18A2E3D31A1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A6612E95-D3D4-4A3A-B29C-76EB73FD950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AACD67FF-B2CA-4F4B-845B-988C3912E09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5D242BA3-1FDC-4D39-BCE0-B7AAFA102785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0" name="Group 49">
            <a:extLst>
              <a:ext uri="{FF2B5EF4-FFF2-40B4-BE49-F238E27FC236}">
                <a16:creationId xmlns:a16="http://schemas.microsoft.com/office/drawing/2014/main" id="{46E1AE0D-A6DC-4C6B-98E3-AF6C19DB6C1F}"/>
              </a:ext>
            </a:extLst>
          </p:cNvPr>
          <p:cNvGrpSpPr/>
          <p:nvPr/>
        </p:nvGrpSpPr>
        <p:grpSpPr>
          <a:xfrm>
            <a:off x="5218816" y="5928545"/>
            <a:ext cx="2096381" cy="2207290"/>
            <a:chOff x="1520157" y="3200400"/>
            <a:chExt cx="1371606" cy="1371601"/>
          </a:xfrm>
        </p:grpSpPr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FB1CBE34-D69E-4EE4-B4B8-C9E9E7B9079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>
              <a:extLst>
                <a:ext uri="{FF2B5EF4-FFF2-40B4-BE49-F238E27FC236}">
                  <a16:creationId xmlns:a16="http://schemas.microsoft.com/office/drawing/2014/main" id="{24C93174-265B-4E76-9A03-87A44A51FE2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F1C2717E-D3B8-4126-BEC2-73B11DD6D7A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B1AE6CAC-9F22-475A-968F-A024A7D9CF14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5" name="Rectangle: Rounded Corners 54">
            <a:extLst>
              <a:ext uri="{FF2B5EF4-FFF2-40B4-BE49-F238E27FC236}">
                <a16:creationId xmlns:a16="http://schemas.microsoft.com/office/drawing/2014/main" id="{1B822C5D-68AB-4316-BD5E-9EA06AC45D00}"/>
              </a:ext>
            </a:extLst>
          </p:cNvPr>
          <p:cNvSpPr/>
          <p:nvPr/>
        </p:nvSpPr>
        <p:spPr>
          <a:xfrm>
            <a:off x="1988814" y="8641457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Player 1……………..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56" name="Rectangle: Rounded Corners 55">
            <a:extLst>
              <a:ext uri="{FF2B5EF4-FFF2-40B4-BE49-F238E27FC236}">
                <a16:creationId xmlns:a16="http://schemas.microsoft.com/office/drawing/2014/main" id="{D8AA0E18-21A2-4FD4-9AFD-532FCE28357A}"/>
              </a:ext>
            </a:extLst>
          </p:cNvPr>
          <p:cNvSpPr/>
          <p:nvPr/>
        </p:nvSpPr>
        <p:spPr>
          <a:xfrm>
            <a:off x="1989910" y="9041864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Player 2……………..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57" name="Rectangle: Rounded Corners 56">
            <a:extLst>
              <a:ext uri="{FF2B5EF4-FFF2-40B4-BE49-F238E27FC236}">
                <a16:creationId xmlns:a16="http://schemas.microsoft.com/office/drawing/2014/main" id="{34BD2B7B-BF87-4DE2-91C8-9059CDE3A114}"/>
              </a:ext>
            </a:extLst>
          </p:cNvPr>
          <p:cNvSpPr/>
          <p:nvPr/>
        </p:nvSpPr>
        <p:spPr>
          <a:xfrm>
            <a:off x="4226492" y="8646945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Games Won………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58" name="Rectangle: Rounded Corners 57">
            <a:extLst>
              <a:ext uri="{FF2B5EF4-FFF2-40B4-BE49-F238E27FC236}">
                <a16:creationId xmlns:a16="http://schemas.microsoft.com/office/drawing/2014/main" id="{F1F5224C-5AD0-4533-9FB2-EAF34CB64AE3}"/>
              </a:ext>
            </a:extLst>
          </p:cNvPr>
          <p:cNvSpPr/>
          <p:nvPr/>
        </p:nvSpPr>
        <p:spPr>
          <a:xfrm>
            <a:off x="4227588" y="9047352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Games Won………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37268601"/>
      </p:ext>
    </p:extLst>
  </p:cSld>
  <p:clrMapOvr>
    <a:masterClrMapping/>
  </p:clrMapOvr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id="{AAD5FDF5-D2F0-40E8-BF92-E0C45F730E7B}"/>
              </a:ext>
            </a:extLst>
          </p:cNvPr>
          <p:cNvGrpSpPr/>
          <p:nvPr/>
        </p:nvGrpSpPr>
        <p:grpSpPr>
          <a:xfrm>
            <a:off x="457200" y="567083"/>
            <a:ext cx="2096381" cy="2207290"/>
            <a:chOff x="1520157" y="3200400"/>
            <a:chExt cx="1371606" cy="1371601"/>
          </a:xfrm>
        </p:grpSpPr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FBE553EF-9C33-41B5-9ED4-BD20E8933CAE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62B89D17-2280-4374-B5F2-4F1BE437E46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99857B03-F62F-41B0-A55B-35863C5C844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EB08C583-712E-4155-A98F-C95A07D02000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DDA41621-0360-448D-9CFA-B5B0364FC082}"/>
              </a:ext>
            </a:extLst>
          </p:cNvPr>
          <p:cNvGrpSpPr/>
          <p:nvPr/>
        </p:nvGrpSpPr>
        <p:grpSpPr>
          <a:xfrm>
            <a:off x="2828907" y="567083"/>
            <a:ext cx="2096381" cy="2207290"/>
            <a:chOff x="1520157" y="3200400"/>
            <a:chExt cx="1371606" cy="1371601"/>
          </a:xfrm>
        </p:grpSpPr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41C5BF08-82BD-4CC4-961D-F1155CA6D14A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33DC41DC-0FA4-4BDB-9968-448723A1A1C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34FC5602-98CB-43CA-87EA-B914F3D512B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220A92E2-F083-41F2-A7FF-D6AA6059168E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6D25211A-A89B-4B3F-81D2-80A8DA636200}"/>
              </a:ext>
            </a:extLst>
          </p:cNvPr>
          <p:cNvGrpSpPr/>
          <p:nvPr/>
        </p:nvGrpSpPr>
        <p:grpSpPr>
          <a:xfrm>
            <a:off x="5209716" y="567083"/>
            <a:ext cx="2096381" cy="2207290"/>
            <a:chOff x="1520157" y="3200400"/>
            <a:chExt cx="1371606" cy="1371601"/>
          </a:xfrm>
        </p:grpSpPr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27BFDB99-8203-4BAF-92E2-D83D6F9E7A2E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1AB108A3-F453-4C18-A0E3-044E65EE10A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B5487FB4-BC83-4EB1-8A48-04E143A8557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3D43FB73-1E06-49CA-9724-2C23AB7519B9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9B67E166-91D5-4C6E-983C-4F9B3EC319C7}"/>
              </a:ext>
            </a:extLst>
          </p:cNvPr>
          <p:cNvGrpSpPr/>
          <p:nvPr/>
        </p:nvGrpSpPr>
        <p:grpSpPr>
          <a:xfrm>
            <a:off x="457198" y="3247814"/>
            <a:ext cx="2096381" cy="2207290"/>
            <a:chOff x="1520157" y="3200400"/>
            <a:chExt cx="1371606" cy="1371601"/>
          </a:xfrm>
        </p:grpSpPr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B9879C6D-C457-44AC-A9FE-7AF0053AA073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93A19361-F005-4CB5-9F74-DCD88768D92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F1E6BC5E-5FEA-4021-A2F8-D7B22CAB712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3046E8B7-F698-4CEF-ACC6-B5838BEBFACF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38B248B7-FC8B-47D6-BBEE-BD31C93B0A24}"/>
              </a:ext>
            </a:extLst>
          </p:cNvPr>
          <p:cNvGrpSpPr/>
          <p:nvPr/>
        </p:nvGrpSpPr>
        <p:grpSpPr>
          <a:xfrm>
            <a:off x="2828905" y="3247814"/>
            <a:ext cx="2096381" cy="2207290"/>
            <a:chOff x="1520157" y="3200400"/>
            <a:chExt cx="1371606" cy="1371601"/>
          </a:xfrm>
        </p:grpSpPr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0A734176-2AAF-4A1A-AE96-BE7009B6B1EC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907D5B61-5640-451A-A7E9-ED072E65FD5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EB138C62-F7A9-4211-8F9B-53321F98704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BCE72819-9EA8-4384-B578-A7646BA06E4A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0D65AA48-3631-41B3-8222-12F5C93D058A}"/>
              </a:ext>
            </a:extLst>
          </p:cNvPr>
          <p:cNvGrpSpPr/>
          <p:nvPr/>
        </p:nvGrpSpPr>
        <p:grpSpPr>
          <a:xfrm>
            <a:off x="5209714" y="3247814"/>
            <a:ext cx="2096381" cy="2207290"/>
            <a:chOff x="1520157" y="3200400"/>
            <a:chExt cx="1371606" cy="1371601"/>
          </a:xfrm>
        </p:grpSpPr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A59A90FE-AE80-42C7-ABBF-DFE3720949C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BBD157C4-C502-4E3B-827E-BB466C5F53D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794E8269-A19F-4CDD-9450-CA336CB0751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8FAAE6E5-45ED-4835-B537-450914AC722F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F6E1ECB7-940D-4631-B2EB-AECF6226491B}"/>
              </a:ext>
            </a:extLst>
          </p:cNvPr>
          <p:cNvGrpSpPr/>
          <p:nvPr/>
        </p:nvGrpSpPr>
        <p:grpSpPr>
          <a:xfrm>
            <a:off x="466300" y="5928545"/>
            <a:ext cx="2096381" cy="2207290"/>
            <a:chOff x="1520157" y="3200400"/>
            <a:chExt cx="1371606" cy="1371601"/>
          </a:xfrm>
        </p:grpSpPr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F249F8BE-C21A-415E-99EE-4FC58C8F898D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648F031E-3D6E-47E1-8D5D-B1CF3A490CC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B05FF66C-487A-4043-A8BE-FFE0D591132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FF3CD240-E2EA-48F2-BF54-BE5C9AB682C6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74C1E9B8-DD77-4E78-96CA-DFC6C7832754}"/>
              </a:ext>
            </a:extLst>
          </p:cNvPr>
          <p:cNvGrpSpPr/>
          <p:nvPr/>
        </p:nvGrpSpPr>
        <p:grpSpPr>
          <a:xfrm>
            <a:off x="2838007" y="5928545"/>
            <a:ext cx="2096381" cy="2207290"/>
            <a:chOff x="1520157" y="3200400"/>
            <a:chExt cx="1371606" cy="1371601"/>
          </a:xfrm>
        </p:grpSpPr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01061044-D8F6-4BD0-B4BD-E18A2E3D31A1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A6612E95-D3D4-4A3A-B29C-76EB73FD950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AACD67FF-B2CA-4F4B-845B-988C3912E09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5D242BA3-1FDC-4D39-BCE0-B7AAFA102785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0" name="Group 49">
            <a:extLst>
              <a:ext uri="{FF2B5EF4-FFF2-40B4-BE49-F238E27FC236}">
                <a16:creationId xmlns:a16="http://schemas.microsoft.com/office/drawing/2014/main" id="{46E1AE0D-A6DC-4C6B-98E3-AF6C19DB6C1F}"/>
              </a:ext>
            </a:extLst>
          </p:cNvPr>
          <p:cNvGrpSpPr/>
          <p:nvPr/>
        </p:nvGrpSpPr>
        <p:grpSpPr>
          <a:xfrm>
            <a:off x="5218816" y="5928545"/>
            <a:ext cx="2096381" cy="2207290"/>
            <a:chOff x="1520157" y="3200400"/>
            <a:chExt cx="1371606" cy="1371601"/>
          </a:xfrm>
        </p:grpSpPr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FB1CBE34-D69E-4EE4-B4B8-C9E9E7B9079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>
              <a:extLst>
                <a:ext uri="{FF2B5EF4-FFF2-40B4-BE49-F238E27FC236}">
                  <a16:creationId xmlns:a16="http://schemas.microsoft.com/office/drawing/2014/main" id="{24C93174-265B-4E76-9A03-87A44A51FE2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F1C2717E-D3B8-4126-BEC2-73B11DD6D7A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B1AE6CAC-9F22-475A-968F-A024A7D9CF14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5" name="Rectangle: Rounded Corners 54">
            <a:extLst>
              <a:ext uri="{FF2B5EF4-FFF2-40B4-BE49-F238E27FC236}">
                <a16:creationId xmlns:a16="http://schemas.microsoft.com/office/drawing/2014/main" id="{1B822C5D-68AB-4316-BD5E-9EA06AC45D00}"/>
              </a:ext>
            </a:extLst>
          </p:cNvPr>
          <p:cNvSpPr/>
          <p:nvPr/>
        </p:nvSpPr>
        <p:spPr>
          <a:xfrm>
            <a:off x="1988814" y="8641457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Player 1……………..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56" name="Rectangle: Rounded Corners 55">
            <a:extLst>
              <a:ext uri="{FF2B5EF4-FFF2-40B4-BE49-F238E27FC236}">
                <a16:creationId xmlns:a16="http://schemas.microsoft.com/office/drawing/2014/main" id="{D8AA0E18-21A2-4FD4-9AFD-532FCE28357A}"/>
              </a:ext>
            </a:extLst>
          </p:cNvPr>
          <p:cNvSpPr/>
          <p:nvPr/>
        </p:nvSpPr>
        <p:spPr>
          <a:xfrm>
            <a:off x="1989910" y="9041864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Player 2……………..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57" name="Rectangle: Rounded Corners 56">
            <a:extLst>
              <a:ext uri="{FF2B5EF4-FFF2-40B4-BE49-F238E27FC236}">
                <a16:creationId xmlns:a16="http://schemas.microsoft.com/office/drawing/2014/main" id="{34BD2B7B-BF87-4DE2-91C8-9059CDE3A114}"/>
              </a:ext>
            </a:extLst>
          </p:cNvPr>
          <p:cNvSpPr/>
          <p:nvPr/>
        </p:nvSpPr>
        <p:spPr>
          <a:xfrm>
            <a:off x="4226492" y="8646945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Games Won………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58" name="Rectangle: Rounded Corners 57">
            <a:extLst>
              <a:ext uri="{FF2B5EF4-FFF2-40B4-BE49-F238E27FC236}">
                <a16:creationId xmlns:a16="http://schemas.microsoft.com/office/drawing/2014/main" id="{F1F5224C-5AD0-4533-9FB2-EAF34CB64AE3}"/>
              </a:ext>
            </a:extLst>
          </p:cNvPr>
          <p:cNvSpPr/>
          <p:nvPr/>
        </p:nvSpPr>
        <p:spPr>
          <a:xfrm>
            <a:off x="4227588" y="9047352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Games Won………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7585237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id="{AAD5FDF5-D2F0-40E8-BF92-E0C45F730E7B}"/>
              </a:ext>
            </a:extLst>
          </p:cNvPr>
          <p:cNvGrpSpPr/>
          <p:nvPr/>
        </p:nvGrpSpPr>
        <p:grpSpPr>
          <a:xfrm>
            <a:off x="457200" y="567083"/>
            <a:ext cx="2096381" cy="2207290"/>
            <a:chOff x="1520157" y="3200400"/>
            <a:chExt cx="1371606" cy="1371601"/>
          </a:xfrm>
        </p:grpSpPr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FBE553EF-9C33-41B5-9ED4-BD20E8933CAE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62B89D17-2280-4374-B5F2-4F1BE437E46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99857B03-F62F-41B0-A55B-35863C5C844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EB08C583-712E-4155-A98F-C95A07D02000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DDA41621-0360-448D-9CFA-B5B0364FC082}"/>
              </a:ext>
            </a:extLst>
          </p:cNvPr>
          <p:cNvGrpSpPr/>
          <p:nvPr/>
        </p:nvGrpSpPr>
        <p:grpSpPr>
          <a:xfrm>
            <a:off x="2828907" y="567083"/>
            <a:ext cx="2096381" cy="2207290"/>
            <a:chOff x="1520157" y="3200400"/>
            <a:chExt cx="1371606" cy="1371601"/>
          </a:xfrm>
        </p:grpSpPr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41C5BF08-82BD-4CC4-961D-F1155CA6D14A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33DC41DC-0FA4-4BDB-9968-448723A1A1C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34FC5602-98CB-43CA-87EA-B914F3D512B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220A92E2-F083-41F2-A7FF-D6AA6059168E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6D25211A-A89B-4B3F-81D2-80A8DA636200}"/>
              </a:ext>
            </a:extLst>
          </p:cNvPr>
          <p:cNvGrpSpPr/>
          <p:nvPr/>
        </p:nvGrpSpPr>
        <p:grpSpPr>
          <a:xfrm>
            <a:off x="5209716" y="567083"/>
            <a:ext cx="2096381" cy="2207290"/>
            <a:chOff x="1520157" y="3200400"/>
            <a:chExt cx="1371606" cy="1371601"/>
          </a:xfrm>
        </p:grpSpPr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27BFDB99-8203-4BAF-92E2-D83D6F9E7A2E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1AB108A3-F453-4C18-A0E3-044E65EE10A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B5487FB4-BC83-4EB1-8A48-04E143A8557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3D43FB73-1E06-49CA-9724-2C23AB7519B9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9B67E166-91D5-4C6E-983C-4F9B3EC319C7}"/>
              </a:ext>
            </a:extLst>
          </p:cNvPr>
          <p:cNvGrpSpPr/>
          <p:nvPr/>
        </p:nvGrpSpPr>
        <p:grpSpPr>
          <a:xfrm>
            <a:off x="457198" y="3247814"/>
            <a:ext cx="2096381" cy="2207290"/>
            <a:chOff x="1520157" y="3200400"/>
            <a:chExt cx="1371606" cy="1371601"/>
          </a:xfrm>
        </p:grpSpPr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B9879C6D-C457-44AC-A9FE-7AF0053AA073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93A19361-F005-4CB5-9F74-DCD88768D92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F1E6BC5E-5FEA-4021-A2F8-D7B22CAB712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3046E8B7-F698-4CEF-ACC6-B5838BEBFACF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38B248B7-FC8B-47D6-BBEE-BD31C93B0A24}"/>
              </a:ext>
            </a:extLst>
          </p:cNvPr>
          <p:cNvGrpSpPr/>
          <p:nvPr/>
        </p:nvGrpSpPr>
        <p:grpSpPr>
          <a:xfrm>
            <a:off x="2828905" y="3247814"/>
            <a:ext cx="2096381" cy="2207290"/>
            <a:chOff x="1520157" y="3200400"/>
            <a:chExt cx="1371606" cy="1371601"/>
          </a:xfrm>
        </p:grpSpPr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0A734176-2AAF-4A1A-AE96-BE7009B6B1EC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907D5B61-5640-451A-A7E9-ED072E65FD5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EB138C62-F7A9-4211-8F9B-53321F98704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BCE72819-9EA8-4384-B578-A7646BA06E4A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0D65AA48-3631-41B3-8222-12F5C93D058A}"/>
              </a:ext>
            </a:extLst>
          </p:cNvPr>
          <p:cNvGrpSpPr/>
          <p:nvPr/>
        </p:nvGrpSpPr>
        <p:grpSpPr>
          <a:xfrm>
            <a:off x="5209714" y="3247814"/>
            <a:ext cx="2096381" cy="2207290"/>
            <a:chOff x="1520157" y="3200400"/>
            <a:chExt cx="1371606" cy="1371601"/>
          </a:xfrm>
        </p:grpSpPr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A59A90FE-AE80-42C7-ABBF-DFE3720949C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BBD157C4-C502-4E3B-827E-BB466C5F53D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794E8269-A19F-4CDD-9450-CA336CB0751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8FAAE6E5-45ED-4835-B537-450914AC722F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F6E1ECB7-940D-4631-B2EB-AECF6226491B}"/>
              </a:ext>
            </a:extLst>
          </p:cNvPr>
          <p:cNvGrpSpPr/>
          <p:nvPr/>
        </p:nvGrpSpPr>
        <p:grpSpPr>
          <a:xfrm>
            <a:off x="466300" y="5928545"/>
            <a:ext cx="2096381" cy="2207290"/>
            <a:chOff x="1520157" y="3200400"/>
            <a:chExt cx="1371606" cy="1371601"/>
          </a:xfrm>
        </p:grpSpPr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F249F8BE-C21A-415E-99EE-4FC58C8F898D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648F031E-3D6E-47E1-8D5D-B1CF3A490CC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B05FF66C-487A-4043-A8BE-FFE0D591132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FF3CD240-E2EA-48F2-BF54-BE5C9AB682C6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74C1E9B8-DD77-4E78-96CA-DFC6C7832754}"/>
              </a:ext>
            </a:extLst>
          </p:cNvPr>
          <p:cNvGrpSpPr/>
          <p:nvPr/>
        </p:nvGrpSpPr>
        <p:grpSpPr>
          <a:xfrm>
            <a:off x="2838007" y="5928545"/>
            <a:ext cx="2096381" cy="2207290"/>
            <a:chOff x="1520157" y="3200400"/>
            <a:chExt cx="1371606" cy="1371601"/>
          </a:xfrm>
        </p:grpSpPr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01061044-D8F6-4BD0-B4BD-E18A2E3D31A1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A6612E95-D3D4-4A3A-B29C-76EB73FD950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AACD67FF-B2CA-4F4B-845B-988C3912E09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5D242BA3-1FDC-4D39-BCE0-B7AAFA102785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0" name="Group 49">
            <a:extLst>
              <a:ext uri="{FF2B5EF4-FFF2-40B4-BE49-F238E27FC236}">
                <a16:creationId xmlns:a16="http://schemas.microsoft.com/office/drawing/2014/main" id="{46E1AE0D-A6DC-4C6B-98E3-AF6C19DB6C1F}"/>
              </a:ext>
            </a:extLst>
          </p:cNvPr>
          <p:cNvGrpSpPr/>
          <p:nvPr/>
        </p:nvGrpSpPr>
        <p:grpSpPr>
          <a:xfrm>
            <a:off x="5218816" y="5928545"/>
            <a:ext cx="2096381" cy="2207290"/>
            <a:chOff x="1520157" y="3200400"/>
            <a:chExt cx="1371606" cy="1371601"/>
          </a:xfrm>
        </p:grpSpPr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FB1CBE34-D69E-4EE4-B4B8-C9E9E7B9079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>
              <a:extLst>
                <a:ext uri="{FF2B5EF4-FFF2-40B4-BE49-F238E27FC236}">
                  <a16:creationId xmlns:a16="http://schemas.microsoft.com/office/drawing/2014/main" id="{24C93174-265B-4E76-9A03-87A44A51FE2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F1C2717E-D3B8-4126-BEC2-73B11DD6D7A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B1AE6CAC-9F22-475A-968F-A024A7D9CF14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5" name="Rectangle: Rounded Corners 54">
            <a:extLst>
              <a:ext uri="{FF2B5EF4-FFF2-40B4-BE49-F238E27FC236}">
                <a16:creationId xmlns:a16="http://schemas.microsoft.com/office/drawing/2014/main" id="{1B822C5D-68AB-4316-BD5E-9EA06AC45D00}"/>
              </a:ext>
            </a:extLst>
          </p:cNvPr>
          <p:cNvSpPr/>
          <p:nvPr/>
        </p:nvSpPr>
        <p:spPr>
          <a:xfrm>
            <a:off x="1988814" y="8641457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Player 1……………..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56" name="Rectangle: Rounded Corners 55">
            <a:extLst>
              <a:ext uri="{FF2B5EF4-FFF2-40B4-BE49-F238E27FC236}">
                <a16:creationId xmlns:a16="http://schemas.microsoft.com/office/drawing/2014/main" id="{D8AA0E18-21A2-4FD4-9AFD-532FCE28357A}"/>
              </a:ext>
            </a:extLst>
          </p:cNvPr>
          <p:cNvSpPr/>
          <p:nvPr/>
        </p:nvSpPr>
        <p:spPr>
          <a:xfrm>
            <a:off x="1989910" y="9041864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Player 2……………..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57" name="Rectangle: Rounded Corners 56">
            <a:extLst>
              <a:ext uri="{FF2B5EF4-FFF2-40B4-BE49-F238E27FC236}">
                <a16:creationId xmlns:a16="http://schemas.microsoft.com/office/drawing/2014/main" id="{34BD2B7B-BF87-4DE2-91C8-9059CDE3A114}"/>
              </a:ext>
            </a:extLst>
          </p:cNvPr>
          <p:cNvSpPr/>
          <p:nvPr/>
        </p:nvSpPr>
        <p:spPr>
          <a:xfrm>
            <a:off x="4226492" y="8646945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Games Won………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58" name="Rectangle: Rounded Corners 57">
            <a:extLst>
              <a:ext uri="{FF2B5EF4-FFF2-40B4-BE49-F238E27FC236}">
                <a16:creationId xmlns:a16="http://schemas.microsoft.com/office/drawing/2014/main" id="{F1F5224C-5AD0-4533-9FB2-EAF34CB64AE3}"/>
              </a:ext>
            </a:extLst>
          </p:cNvPr>
          <p:cNvSpPr/>
          <p:nvPr/>
        </p:nvSpPr>
        <p:spPr>
          <a:xfrm>
            <a:off x="4227588" y="9047352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Games Won………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1461736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id="{AAD5FDF5-D2F0-40E8-BF92-E0C45F730E7B}"/>
              </a:ext>
            </a:extLst>
          </p:cNvPr>
          <p:cNvGrpSpPr/>
          <p:nvPr/>
        </p:nvGrpSpPr>
        <p:grpSpPr>
          <a:xfrm>
            <a:off x="457200" y="567083"/>
            <a:ext cx="2096381" cy="2207290"/>
            <a:chOff x="1520157" y="3200400"/>
            <a:chExt cx="1371606" cy="1371601"/>
          </a:xfrm>
        </p:grpSpPr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FBE553EF-9C33-41B5-9ED4-BD20E8933CAE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62B89D17-2280-4374-B5F2-4F1BE437E46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99857B03-F62F-41B0-A55B-35863C5C844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EB08C583-712E-4155-A98F-C95A07D02000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DDA41621-0360-448D-9CFA-B5B0364FC082}"/>
              </a:ext>
            </a:extLst>
          </p:cNvPr>
          <p:cNvGrpSpPr/>
          <p:nvPr/>
        </p:nvGrpSpPr>
        <p:grpSpPr>
          <a:xfrm>
            <a:off x="2828907" y="567083"/>
            <a:ext cx="2096381" cy="2207290"/>
            <a:chOff x="1520157" y="3200400"/>
            <a:chExt cx="1371606" cy="1371601"/>
          </a:xfrm>
        </p:grpSpPr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41C5BF08-82BD-4CC4-961D-F1155CA6D14A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33DC41DC-0FA4-4BDB-9968-448723A1A1C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34FC5602-98CB-43CA-87EA-B914F3D512B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220A92E2-F083-41F2-A7FF-D6AA6059168E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6D25211A-A89B-4B3F-81D2-80A8DA636200}"/>
              </a:ext>
            </a:extLst>
          </p:cNvPr>
          <p:cNvGrpSpPr/>
          <p:nvPr/>
        </p:nvGrpSpPr>
        <p:grpSpPr>
          <a:xfrm>
            <a:off x="5209716" y="567083"/>
            <a:ext cx="2096381" cy="2207290"/>
            <a:chOff x="1520157" y="3200400"/>
            <a:chExt cx="1371606" cy="1371601"/>
          </a:xfrm>
        </p:grpSpPr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27BFDB99-8203-4BAF-92E2-D83D6F9E7A2E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1AB108A3-F453-4C18-A0E3-044E65EE10A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B5487FB4-BC83-4EB1-8A48-04E143A8557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3D43FB73-1E06-49CA-9724-2C23AB7519B9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9B67E166-91D5-4C6E-983C-4F9B3EC319C7}"/>
              </a:ext>
            </a:extLst>
          </p:cNvPr>
          <p:cNvGrpSpPr/>
          <p:nvPr/>
        </p:nvGrpSpPr>
        <p:grpSpPr>
          <a:xfrm>
            <a:off x="457198" y="3247814"/>
            <a:ext cx="2096381" cy="2207290"/>
            <a:chOff x="1520157" y="3200400"/>
            <a:chExt cx="1371606" cy="1371601"/>
          </a:xfrm>
        </p:grpSpPr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B9879C6D-C457-44AC-A9FE-7AF0053AA073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93A19361-F005-4CB5-9F74-DCD88768D92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F1E6BC5E-5FEA-4021-A2F8-D7B22CAB712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3046E8B7-F698-4CEF-ACC6-B5838BEBFACF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38B248B7-FC8B-47D6-BBEE-BD31C93B0A24}"/>
              </a:ext>
            </a:extLst>
          </p:cNvPr>
          <p:cNvGrpSpPr/>
          <p:nvPr/>
        </p:nvGrpSpPr>
        <p:grpSpPr>
          <a:xfrm>
            <a:off x="2828905" y="3247814"/>
            <a:ext cx="2096381" cy="2207290"/>
            <a:chOff x="1520157" y="3200400"/>
            <a:chExt cx="1371606" cy="1371601"/>
          </a:xfrm>
        </p:grpSpPr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0A734176-2AAF-4A1A-AE96-BE7009B6B1EC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907D5B61-5640-451A-A7E9-ED072E65FD5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EB138C62-F7A9-4211-8F9B-53321F98704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BCE72819-9EA8-4384-B578-A7646BA06E4A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0D65AA48-3631-41B3-8222-12F5C93D058A}"/>
              </a:ext>
            </a:extLst>
          </p:cNvPr>
          <p:cNvGrpSpPr/>
          <p:nvPr/>
        </p:nvGrpSpPr>
        <p:grpSpPr>
          <a:xfrm>
            <a:off x="5209714" y="3247814"/>
            <a:ext cx="2096381" cy="2207290"/>
            <a:chOff x="1520157" y="3200400"/>
            <a:chExt cx="1371606" cy="1371601"/>
          </a:xfrm>
        </p:grpSpPr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A59A90FE-AE80-42C7-ABBF-DFE3720949C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BBD157C4-C502-4E3B-827E-BB466C5F53D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794E8269-A19F-4CDD-9450-CA336CB0751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8FAAE6E5-45ED-4835-B537-450914AC722F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F6E1ECB7-940D-4631-B2EB-AECF6226491B}"/>
              </a:ext>
            </a:extLst>
          </p:cNvPr>
          <p:cNvGrpSpPr/>
          <p:nvPr/>
        </p:nvGrpSpPr>
        <p:grpSpPr>
          <a:xfrm>
            <a:off x="466300" y="5928545"/>
            <a:ext cx="2096381" cy="2207290"/>
            <a:chOff x="1520157" y="3200400"/>
            <a:chExt cx="1371606" cy="1371601"/>
          </a:xfrm>
        </p:grpSpPr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F249F8BE-C21A-415E-99EE-4FC58C8F898D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648F031E-3D6E-47E1-8D5D-B1CF3A490CC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B05FF66C-487A-4043-A8BE-FFE0D591132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FF3CD240-E2EA-48F2-BF54-BE5C9AB682C6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74C1E9B8-DD77-4E78-96CA-DFC6C7832754}"/>
              </a:ext>
            </a:extLst>
          </p:cNvPr>
          <p:cNvGrpSpPr/>
          <p:nvPr/>
        </p:nvGrpSpPr>
        <p:grpSpPr>
          <a:xfrm>
            <a:off x="2838007" y="5928545"/>
            <a:ext cx="2096381" cy="2207290"/>
            <a:chOff x="1520157" y="3200400"/>
            <a:chExt cx="1371606" cy="1371601"/>
          </a:xfrm>
        </p:grpSpPr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01061044-D8F6-4BD0-B4BD-E18A2E3D31A1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A6612E95-D3D4-4A3A-B29C-76EB73FD950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AACD67FF-B2CA-4F4B-845B-988C3912E09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5D242BA3-1FDC-4D39-BCE0-B7AAFA102785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0" name="Group 49">
            <a:extLst>
              <a:ext uri="{FF2B5EF4-FFF2-40B4-BE49-F238E27FC236}">
                <a16:creationId xmlns:a16="http://schemas.microsoft.com/office/drawing/2014/main" id="{46E1AE0D-A6DC-4C6B-98E3-AF6C19DB6C1F}"/>
              </a:ext>
            </a:extLst>
          </p:cNvPr>
          <p:cNvGrpSpPr/>
          <p:nvPr/>
        </p:nvGrpSpPr>
        <p:grpSpPr>
          <a:xfrm>
            <a:off x="5218816" y="5928545"/>
            <a:ext cx="2096381" cy="2207290"/>
            <a:chOff x="1520157" y="3200400"/>
            <a:chExt cx="1371606" cy="1371601"/>
          </a:xfrm>
        </p:grpSpPr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FB1CBE34-D69E-4EE4-B4B8-C9E9E7B9079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>
              <a:extLst>
                <a:ext uri="{FF2B5EF4-FFF2-40B4-BE49-F238E27FC236}">
                  <a16:creationId xmlns:a16="http://schemas.microsoft.com/office/drawing/2014/main" id="{24C93174-265B-4E76-9A03-87A44A51FE2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F1C2717E-D3B8-4126-BEC2-73B11DD6D7A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B1AE6CAC-9F22-475A-968F-A024A7D9CF14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5" name="Rectangle: Rounded Corners 54">
            <a:extLst>
              <a:ext uri="{FF2B5EF4-FFF2-40B4-BE49-F238E27FC236}">
                <a16:creationId xmlns:a16="http://schemas.microsoft.com/office/drawing/2014/main" id="{1B822C5D-68AB-4316-BD5E-9EA06AC45D00}"/>
              </a:ext>
            </a:extLst>
          </p:cNvPr>
          <p:cNvSpPr/>
          <p:nvPr/>
        </p:nvSpPr>
        <p:spPr>
          <a:xfrm>
            <a:off x="1988814" y="8641457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Player 1……………..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56" name="Rectangle: Rounded Corners 55">
            <a:extLst>
              <a:ext uri="{FF2B5EF4-FFF2-40B4-BE49-F238E27FC236}">
                <a16:creationId xmlns:a16="http://schemas.microsoft.com/office/drawing/2014/main" id="{D8AA0E18-21A2-4FD4-9AFD-532FCE28357A}"/>
              </a:ext>
            </a:extLst>
          </p:cNvPr>
          <p:cNvSpPr/>
          <p:nvPr/>
        </p:nvSpPr>
        <p:spPr>
          <a:xfrm>
            <a:off x="1989910" y="9041864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Player 2……………..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57" name="Rectangle: Rounded Corners 56">
            <a:extLst>
              <a:ext uri="{FF2B5EF4-FFF2-40B4-BE49-F238E27FC236}">
                <a16:creationId xmlns:a16="http://schemas.microsoft.com/office/drawing/2014/main" id="{34BD2B7B-BF87-4DE2-91C8-9059CDE3A114}"/>
              </a:ext>
            </a:extLst>
          </p:cNvPr>
          <p:cNvSpPr/>
          <p:nvPr/>
        </p:nvSpPr>
        <p:spPr>
          <a:xfrm>
            <a:off x="4226492" y="8646945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Games Won………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58" name="Rectangle: Rounded Corners 57">
            <a:extLst>
              <a:ext uri="{FF2B5EF4-FFF2-40B4-BE49-F238E27FC236}">
                <a16:creationId xmlns:a16="http://schemas.microsoft.com/office/drawing/2014/main" id="{F1F5224C-5AD0-4533-9FB2-EAF34CB64AE3}"/>
              </a:ext>
            </a:extLst>
          </p:cNvPr>
          <p:cNvSpPr/>
          <p:nvPr/>
        </p:nvSpPr>
        <p:spPr>
          <a:xfrm>
            <a:off x="4227588" y="9047352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Games Won………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0724596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id="{AAD5FDF5-D2F0-40E8-BF92-E0C45F730E7B}"/>
              </a:ext>
            </a:extLst>
          </p:cNvPr>
          <p:cNvGrpSpPr/>
          <p:nvPr/>
        </p:nvGrpSpPr>
        <p:grpSpPr>
          <a:xfrm>
            <a:off x="457200" y="567083"/>
            <a:ext cx="2096381" cy="2207290"/>
            <a:chOff x="1520157" y="3200400"/>
            <a:chExt cx="1371606" cy="1371601"/>
          </a:xfrm>
        </p:grpSpPr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FBE553EF-9C33-41B5-9ED4-BD20E8933CAE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62B89D17-2280-4374-B5F2-4F1BE437E46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99857B03-F62F-41B0-A55B-35863C5C844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EB08C583-712E-4155-A98F-C95A07D02000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DDA41621-0360-448D-9CFA-B5B0364FC082}"/>
              </a:ext>
            </a:extLst>
          </p:cNvPr>
          <p:cNvGrpSpPr/>
          <p:nvPr/>
        </p:nvGrpSpPr>
        <p:grpSpPr>
          <a:xfrm>
            <a:off x="2828907" y="567083"/>
            <a:ext cx="2096381" cy="2207290"/>
            <a:chOff x="1520157" y="3200400"/>
            <a:chExt cx="1371606" cy="1371601"/>
          </a:xfrm>
        </p:grpSpPr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41C5BF08-82BD-4CC4-961D-F1155CA6D14A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33DC41DC-0FA4-4BDB-9968-448723A1A1C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34FC5602-98CB-43CA-87EA-B914F3D512B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220A92E2-F083-41F2-A7FF-D6AA6059168E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6D25211A-A89B-4B3F-81D2-80A8DA636200}"/>
              </a:ext>
            </a:extLst>
          </p:cNvPr>
          <p:cNvGrpSpPr/>
          <p:nvPr/>
        </p:nvGrpSpPr>
        <p:grpSpPr>
          <a:xfrm>
            <a:off x="5209716" y="567083"/>
            <a:ext cx="2096381" cy="2207290"/>
            <a:chOff x="1520157" y="3200400"/>
            <a:chExt cx="1371606" cy="1371601"/>
          </a:xfrm>
        </p:grpSpPr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27BFDB99-8203-4BAF-92E2-D83D6F9E7A2E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1AB108A3-F453-4C18-A0E3-044E65EE10A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B5487FB4-BC83-4EB1-8A48-04E143A8557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3D43FB73-1E06-49CA-9724-2C23AB7519B9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9B67E166-91D5-4C6E-983C-4F9B3EC319C7}"/>
              </a:ext>
            </a:extLst>
          </p:cNvPr>
          <p:cNvGrpSpPr/>
          <p:nvPr/>
        </p:nvGrpSpPr>
        <p:grpSpPr>
          <a:xfrm>
            <a:off x="457198" y="3247814"/>
            <a:ext cx="2096381" cy="2207290"/>
            <a:chOff x="1520157" y="3200400"/>
            <a:chExt cx="1371606" cy="1371601"/>
          </a:xfrm>
        </p:grpSpPr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B9879C6D-C457-44AC-A9FE-7AF0053AA073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93A19361-F005-4CB5-9F74-DCD88768D92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F1E6BC5E-5FEA-4021-A2F8-D7B22CAB712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3046E8B7-F698-4CEF-ACC6-B5838BEBFACF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38B248B7-FC8B-47D6-BBEE-BD31C93B0A24}"/>
              </a:ext>
            </a:extLst>
          </p:cNvPr>
          <p:cNvGrpSpPr/>
          <p:nvPr/>
        </p:nvGrpSpPr>
        <p:grpSpPr>
          <a:xfrm>
            <a:off x="2828905" y="3247814"/>
            <a:ext cx="2096381" cy="2207290"/>
            <a:chOff x="1520157" y="3200400"/>
            <a:chExt cx="1371606" cy="1371601"/>
          </a:xfrm>
        </p:grpSpPr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0A734176-2AAF-4A1A-AE96-BE7009B6B1EC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907D5B61-5640-451A-A7E9-ED072E65FD5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EB138C62-F7A9-4211-8F9B-53321F98704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BCE72819-9EA8-4384-B578-A7646BA06E4A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0D65AA48-3631-41B3-8222-12F5C93D058A}"/>
              </a:ext>
            </a:extLst>
          </p:cNvPr>
          <p:cNvGrpSpPr/>
          <p:nvPr/>
        </p:nvGrpSpPr>
        <p:grpSpPr>
          <a:xfrm>
            <a:off x="5209714" y="3247814"/>
            <a:ext cx="2096381" cy="2207290"/>
            <a:chOff x="1520157" y="3200400"/>
            <a:chExt cx="1371606" cy="1371601"/>
          </a:xfrm>
        </p:grpSpPr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A59A90FE-AE80-42C7-ABBF-DFE3720949C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BBD157C4-C502-4E3B-827E-BB466C5F53D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794E8269-A19F-4CDD-9450-CA336CB0751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8FAAE6E5-45ED-4835-B537-450914AC722F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F6E1ECB7-940D-4631-B2EB-AECF6226491B}"/>
              </a:ext>
            </a:extLst>
          </p:cNvPr>
          <p:cNvGrpSpPr/>
          <p:nvPr/>
        </p:nvGrpSpPr>
        <p:grpSpPr>
          <a:xfrm>
            <a:off x="466300" y="5928545"/>
            <a:ext cx="2096381" cy="2207290"/>
            <a:chOff x="1520157" y="3200400"/>
            <a:chExt cx="1371606" cy="1371601"/>
          </a:xfrm>
        </p:grpSpPr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F249F8BE-C21A-415E-99EE-4FC58C8F898D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648F031E-3D6E-47E1-8D5D-B1CF3A490CC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B05FF66C-487A-4043-A8BE-FFE0D591132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FF3CD240-E2EA-48F2-BF54-BE5C9AB682C6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74C1E9B8-DD77-4E78-96CA-DFC6C7832754}"/>
              </a:ext>
            </a:extLst>
          </p:cNvPr>
          <p:cNvGrpSpPr/>
          <p:nvPr/>
        </p:nvGrpSpPr>
        <p:grpSpPr>
          <a:xfrm>
            <a:off x="2838007" y="5928545"/>
            <a:ext cx="2096381" cy="2207290"/>
            <a:chOff x="1520157" y="3200400"/>
            <a:chExt cx="1371606" cy="1371601"/>
          </a:xfrm>
        </p:grpSpPr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01061044-D8F6-4BD0-B4BD-E18A2E3D31A1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A6612E95-D3D4-4A3A-B29C-76EB73FD950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AACD67FF-B2CA-4F4B-845B-988C3912E09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5D242BA3-1FDC-4D39-BCE0-B7AAFA102785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0" name="Group 49">
            <a:extLst>
              <a:ext uri="{FF2B5EF4-FFF2-40B4-BE49-F238E27FC236}">
                <a16:creationId xmlns:a16="http://schemas.microsoft.com/office/drawing/2014/main" id="{46E1AE0D-A6DC-4C6B-98E3-AF6C19DB6C1F}"/>
              </a:ext>
            </a:extLst>
          </p:cNvPr>
          <p:cNvGrpSpPr/>
          <p:nvPr/>
        </p:nvGrpSpPr>
        <p:grpSpPr>
          <a:xfrm>
            <a:off x="5218816" y="5928545"/>
            <a:ext cx="2096381" cy="2207290"/>
            <a:chOff x="1520157" y="3200400"/>
            <a:chExt cx="1371606" cy="1371601"/>
          </a:xfrm>
        </p:grpSpPr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FB1CBE34-D69E-4EE4-B4B8-C9E9E7B9079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>
              <a:extLst>
                <a:ext uri="{FF2B5EF4-FFF2-40B4-BE49-F238E27FC236}">
                  <a16:creationId xmlns:a16="http://schemas.microsoft.com/office/drawing/2014/main" id="{24C93174-265B-4E76-9A03-87A44A51FE2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F1C2717E-D3B8-4126-BEC2-73B11DD6D7A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B1AE6CAC-9F22-475A-968F-A024A7D9CF14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5" name="Rectangle: Rounded Corners 54">
            <a:extLst>
              <a:ext uri="{FF2B5EF4-FFF2-40B4-BE49-F238E27FC236}">
                <a16:creationId xmlns:a16="http://schemas.microsoft.com/office/drawing/2014/main" id="{1B822C5D-68AB-4316-BD5E-9EA06AC45D00}"/>
              </a:ext>
            </a:extLst>
          </p:cNvPr>
          <p:cNvSpPr/>
          <p:nvPr/>
        </p:nvSpPr>
        <p:spPr>
          <a:xfrm>
            <a:off x="1988814" y="8641457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Player 1……………..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56" name="Rectangle: Rounded Corners 55">
            <a:extLst>
              <a:ext uri="{FF2B5EF4-FFF2-40B4-BE49-F238E27FC236}">
                <a16:creationId xmlns:a16="http://schemas.microsoft.com/office/drawing/2014/main" id="{D8AA0E18-21A2-4FD4-9AFD-532FCE28357A}"/>
              </a:ext>
            </a:extLst>
          </p:cNvPr>
          <p:cNvSpPr/>
          <p:nvPr/>
        </p:nvSpPr>
        <p:spPr>
          <a:xfrm>
            <a:off x="1989910" y="9041864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Player 2……………..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57" name="Rectangle: Rounded Corners 56">
            <a:extLst>
              <a:ext uri="{FF2B5EF4-FFF2-40B4-BE49-F238E27FC236}">
                <a16:creationId xmlns:a16="http://schemas.microsoft.com/office/drawing/2014/main" id="{34BD2B7B-BF87-4DE2-91C8-9059CDE3A114}"/>
              </a:ext>
            </a:extLst>
          </p:cNvPr>
          <p:cNvSpPr/>
          <p:nvPr/>
        </p:nvSpPr>
        <p:spPr>
          <a:xfrm>
            <a:off x="4226492" y="8646945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Games Won………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58" name="Rectangle: Rounded Corners 57">
            <a:extLst>
              <a:ext uri="{FF2B5EF4-FFF2-40B4-BE49-F238E27FC236}">
                <a16:creationId xmlns:a16="http://schemas.microsoft.com/office/drawing/2014/main" id="{F1F5224C-5AD0-4533-9FB2-EAF34CB64AE3}"/>
              </a:ext>
            </a:extLst>
          </p:cNvPr>
          <p:cNvSpPr/>
          <p:nvPr/>
        </p:nvSpPr>
        <p:spPr>
          <a:xfrm>
            <a:off x="4227588" y="9047352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Games Won………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49134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id="{AAD5FDF5-D2F0-40E8-BF92-E0C45F730E7B}"/>
              </a:ext>
            </a:extLst>
          </p:cNvPr>
          <p:cNvGrpSpPr/>
          <p:nvPr/>
        </p:nvGrpSpPr>
        <p:grpSpPr>
          <a:xfrm>
            <a:off x="457200" y="567083"/>
            <a:ext cx="2096381" cy="2207290"/>
            <a:chOff x="1520157" y="3200400"/>
            <a:chExt cx="1371606" cy="1371601"/>
          </a:xfrm>
        </p:grpSpPr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FBE553EF-9C33-41B5-9ED4-BD20E8933CAE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62B89D17-2280-4374-B5F2-4F1BE437E46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99857B03-F62F-41B0-A55B-35863C5C844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EB08C583-712E-4155-A98F-C95A07D02000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DDA41621-0360-448D-9CFA-B5B0364FC082}"/>
              </a:ext>
            </a:extLst>
          </p:cNvPr>
          <p:cNvGrpSpPr/>
          <p:nvPr/>
        </p:nvGrpSpPr>
        <p:grpSpPr>
          <a:xfrm>
            <a:off x="2828907" y="567083"/>
            <a:ext cx="2096381" cy="2207290"/>
            <a:chOff x="1520157" y="3200400"/>
            <a:chExt cx="1371606" cy="1371601"/>
          </a:xfrm>
        </p:grpSpPr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41C5BF08-82BD-4CC4-961D-F1155CA6D14A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33DC41DC-0FA4-4BDB-9968-448723A1A1C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34FC5602-98CB-43CA-87EA-B914F3D512B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220A92E2-F083-41F2-A7FF-D6AA6059168E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6D25211A-A89B-4B3F-81D2-80A8DA636200}"/>
              </a:ext>
            </a:extLst>
          </p:cNvPr>
          <p:cNvGrpSpPr/>
          <p:nvPr/>
        </p:nvGrpSpPr>
        <p:grpSpPr>
          <a:xfrm>
            <a:off x="5209716" y="567083"/>
            <a:ext cx="2096381" cy="2207290"/>
            <a:chOff x="1520157" y="3200400"/>
            <a:chExt cx="1371606" cy="1371601"/>
          </a:xfrm>
        </p:grpSpPr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27BFDB99-8203-4BAF-92E2-D83D6F9E7A2E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1AB108A3-F453-4C18-A0E3-044E65EE10A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B5487FB4-BC83-4EB1-8A48-04E143A8557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3D43FB73-1E06-49CA-9724-2C23AB7519B9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9B67E166-91D5-4C6E-983C-4F9B3EC319C7}"/>
              </a:ext>
            </a:extLst>
          </p:cNvPr>
          <p:cNvGrpSpPr/>
          <p:nvPr/>
        </p:nvGrpSpPr>
        <p:grpSpPr>
          <a:xfrm>
            <a:off x="457198" y="3247814"/>
            <a:ext cx="2096381" cy="2207290"/>
            <a:chOff x="1520157" y="3200400"/>
            <a:chExt cx="1371606" cy="1371601"/>
          </a:xfrm>
        </p:grpSpPr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B9879C6D-C457-44AC-A9FE-7AF0053AA073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93A19361-F005-4CB5-9F74-DCD88768D92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F1E6BC5E-5FEA-4021-A2F8-D7B22CAB712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3046E8B7-F698-4CEF-ACC6-B5838BEBFACF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38B248B7-FC8B-47D6-BBEE-BD31C93B0A24}"/>
              </a:ext>
            </a:extLst>
          </p:cNvPr>
          <p:cNvGrpSpPr/>
          <p:nvPr/>
        </p:nvGrpSpPr>
        <p:grpSpPr>
          <a:xfrm>
            <a:off x="2828905" y="3247814"/>
            <a:ext cx="2096381" cy="2207290"/>
            <a:chOff x="1520157" y="3200400"/>
            <a:chExt cx="1371606" cy="1371601"/>
          </a:xfrm>
        </p:grpSpPr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0A734176-2AAF-4A1A-AE96-BE7009B6B1EC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907D5B61-5640-451A-A7E9-ED072E65FD5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EB138C62-F7A9-4211-8F9B-53321F98704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BCE72819-9EA8-4384-B578-A7646BA06E4A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0D65AA48-3631-41B3-8222-12F5C93D058A}"/>
              </a:ext>
            </a:extLst>
          </p:cNvPr>
          <p:cNvGrpSpPr/>
          <p:nvPr/>
        </p:nvGrpSpPr>
        <p:grpSpPr>
          <a:xfrm>
            <a:off x="5209714" y="3247814"/>
            <a:ext cx="2096381" cy="2207290"/>
            <a:chOff x="1520157" y="3200400"/>
            <a:chExt cx="1371606" cy="1371601"/>
          </a:xfrm>
        </p:grpSpPr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A59A90FE-AE80-42C7-ABBF-DFE3720949C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BBD157C4-C502-4E3B-827E-BB466C5F53D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794E8269-A19F-4CDD-9450-CA336CB0751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8FAAE6E5-45ED-4835-B537-450914AC722F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F6E1ECB7-940D-4631-B2EB-AECF6226491B}"/>
              </a:ext>
            </a:extLst>
          </p:cNvPr>
          <p:cNvGrpSpPr/>
          <p:nvPr/>
        </p:nvGrpSpPr>
        <p:grpSpPr>
          <a:xfrm>
            <a:off x="466300" y="5928545"/>
            <a:ext cx="2096381" cy="2207290"/>
            <a:chOff x="1520157" y="3200400"/>
            <a:chExt cx="1371606" cy="1371601"/>
          </a:xfrm>
        </p:grpSpPr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F249F8BE-C21A-415E-99EE-4FC58C8F898D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648F031E-3D6E-47E1-8D5D-B1CF3A490CC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B05FF66C-487A-4043-A8BE-FFE0D591132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FF3CD240-E2EA-48F2-BF54-BE5C9AB682C6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74C1E9B8-DD77-4E78-96CA-DFC6C7832754}"/>
              </a:ext>
            </a:extLst>
          </p:cNvPr>
          <p:cNvGrpSpPr/>
          <p:nvPr/>
        </p:nvGrpSpPr>
        <p:grpSpPr>
          <a:xfrm>
            <a:off x="2838007" y="5928545"/>
            <a:ext cx="2096381" cy="2207290"/>
            <a:chOff x="1520157" y="3200400"/>
            <a:chExt cx="1371606" cy="1371601"/>
          </a:xfrm>
        </p:grpSpPr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01061044-D8F6-4BD0-B4BD-E18A2E3D31A1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A6612E95-D3D4-4A3A-B29C-76EB73FD950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AACD67FF-B2CA-4F4B-845B-988C3912E09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5D242BA3-1FDC-4D39-BCE0-B7AAFA102785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0" name="Group 49">
            <a:extLst>
              <a:ext uri="{FF2B5EF4-FFF2-40B4-BE49-F238E27FC236}">
                <a16:creationId xmlns:a16="http://schemas.microsoft.com/office/drawing/2014/main" id="{46E1AE0D-A6DC-4C6B-98E3-AF6C19DB6C1F}"/>
              </a:ext>
            </a:extLst>
          </p:cNvPr>
          <p:cNvGrpSpPr/>
          <p:nvPr/>
        </p:nvGrpSpPr>
        <p:grpSpPr>
          <a:xfrm>
            <a:off x="5218816" y="5928545"/>
            <a:ext cx="2096381" cy="2207290"/>
            <a:chOff x="1520157" y="3200400"/>
            <a:chExt cx="1371606" cy="1371601"/>
          </a:xfrm>
        </p:grpSpPr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FB1CBE34-D69E-4EE4-B4B8-C9E9E7B9079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>
              <a:extLst>
                <a:ext uri="{FF2B5EF4-FFF2-40B4-BE49-F238E27FC236}">
                  <a16:creationId xmlns:a16="http://schemas.microsoft.com/office/drawing/2014/main" id="{24C93174-265B-4E76-9A03-87A44A51FE2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F1C2717E-D3B8-4126-BEC2-73B11DD6D7A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B1AE6CAC-9F22-475A-968F-A024A7D9CF14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5" name="Rectangle: Rounded Corners 54">
            <a:extLst>
              <a:ext uri="{FF2B5EF4-FFF2-40B4-BE49-F238E27FC236}">
                <a16:creationId xmlns:a16="http://schemas.microsoft.com/office/drawing/2014/main" id="{1B822C5D-68AB-4316-BD5E-9EA06AC45D00}"/>
              </a:ext>
            </a:extLst>
          </p:cNvPr>
          <p:cNvSpPr/>
          <p:nvPr/>
        </p:nvSpPr>
        <p:spPr>
          <a:xfrm>
            <a:off x="1988814" y="8641457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Player 1……………..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56" name="Rectangle: Rounded Corners 55">
            <a:extLst>
              <a:ext uri="{FF2B5EF4-FFF2-40B4-BE49-F238E27FC236}">
                <a16:creationId xmlns:a16="http://schemas.microsoft.com/office/drawing/2014/main" id="{D8AA0E18-21A2-4FD4-9AFD-532FCE28357A}"/>
              </a:ext>
            </a:extLst>
          </p:cNvPr>
          <p:cNvSpPr/>
          <p:nvPr/>
        </p:nvSpPr>
        <p:spPr>
          <a:xfrm>
            <a:off x="1989910" y="9041864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Player 2……………..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57" name="Rectangle: Rounded Corners 56">
            <a:extLst>
              <a:ext uri="{FF2B5EF4-FFF2-40B4-BE49-F238E27FC236}">
                <a16:creationId xmlns:a16="http://schemas.microsoft.com/office/drawing/2014/main" id="{34BD2B7B-BF87-4DE2-91C8-9059CDE3A114}"/>
              </a:ext>
            </a:extLst>
          </p:cNvPr>
          <p:cNvSpPr/>
          <p:nvPr/>
        </p:nvSpPr>
        <p:spPr>
          <a:xfrm>
            <a:off x="4226492" y="8646945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Games Won………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58" name="Rectangle: Rounded Corners 57">
            <a:extLst>
              <a:ext uri="{FF2B5EF4-FFF2-40B4-BE49-F238E27FC236}">
                <a16:creationId xmlns:a16="http://schemas.microsoft.com/office/drawing/2014/main" id="{F1F5224C-5AD0-4533-9FB2-EAF34CB64AE3}"/>
              </a:ext>
            </a:extLst>
          </p:cNvPr>
          <p:cNvSpPr/>
          <p:nvPr/>
        </p:nvSpPr>
        <p:spPr>
          <a:xfrm>
            <a:off x="4227588" y="9047352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Games Won………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2752049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id="{AAD5FDF5-D2F0-40E8-BF92-E0C45F730E7B}"/>
              </a:ext>
            </a:extLst>
          </p:cNvPr>
          <p:cNvGrpSpPr/>
          <p:nvPr/>
        </p:nvGrpSpPr>
        <p:grpSpPr>
          <a:xfrm>
            <a:off x="457200" y="567083"/>
            <a:ext cx="2096381" cy="2207290"/>
            <a:chOff x="1520157" y="3200400"/>
            <a:chExt cx="1371606" cy="1371601"/>
          </a:xfrm>
        </p:grpSpPr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FBE553EF-9C33-41B5-9ED4-BD20E8933CAE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62B89D17-2280-4374-B5F2-4F1BE437E46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99857B03-F62F-41B0-A55B-35863C5C844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EB08C583-712E-4155-A98F-C95A07D02000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DDA41621-0360-448D-9CFA-B5B0364FC082}"/>
              </a:ext>
            </a:extLst>
          </p:cNvPr>
          <p:cNvGrpSpPr/>
          <p:nvPr/>
        </p:nvGrpSpPr>
        <p:grpSpPr>
          <a:xfrm>
            <a:off x="2828907" y="567083"/>
            <a:ext cx="2096381" cy="2207290"/>
            <a:chOff x="1520157" y="3200400"/>
            <a:chExt cx="1371606" cy="1371601"/>
          </a:xfrm>
        </p:grpSpPr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41C5BF08-82BD-4CC4-961D-F1155CA6D14A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33DC41DC-0FA4-4BDB-9968-448723A1A1C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34FC5602-98CB-43CA-87EA-B914F3D512B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220A92E2-F083-41F2-A7FF-D6AA6059168E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6D25211A-A89B-4B3F-81D2-80A8DA636200}"/>
              </a:ext>
            </a:extLst>
          </p:cNvPr>
          <p:cNvGrpSpPr/>
          <p:nvPr/>
        </p:nvGrpSpPr>
        <p:grpSpPr>
          <a:xfrm>
            <a:off x="5209716" y="567083"/>
            <a:ext cx="2096381" cy="2207290"/>
            <a:chOff x="1520157" y="3200400"/>
            <a:chExt cx="1371606" cy="1371601"/>
          </a:xfrm>
        </p:grpSpPr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27BFDB99-8203-4BAF-92E2-D83D6F9E7A2E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1AB108A3-F453-4C18-A0E3-044E65EE10A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B5487FB4-BC83-4EB1-8A48-04E143A8557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3D43FB73-1E06-49CA-9724-2C23AB7519B9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9B67E166-91D5-4C6E-983C-4F9B3EC319C7}"/>
              </a:ext>
            </a:extLst>
          </p:cNvPr>
          <p:cNvGrpSpPr/>
          <p:nvPr/>
        </p:nvGrpSpPr>
        <p:grpSpPr>
          <a:xfrm>
            <a:off x="457198" y="3247814"/>
            <a:ext cx="2096381" cy="2207290"/>
            <a:chOff x="1520157" y="3200400"/>
            <a:chExt cx="1371606" cy="1371601"/>
          </a:xfrm>
        </p:grpSpPr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B9879C6D-C457-44AC-A9FE-7AF0053AA073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93A19361-F005-4CB5-9F74-DCD88768D92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F1E6BC5E-5FEA-4021-A2F8-D7B22CAB712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3046E8B7-F698-4CEF-ACC6-B5838BEBFACF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38B248B7-FC8B-47D6-BBEE-BD31C93B0A24}"/>
              </a:ext>
            </a:extLst>
          </p:cNvPr>
          <p:cNvGrpSpPr/>
          <p:nvPr/>
        </p:nvGrpSpPr>
        <p:grpSpPr>
          <a:xfrm>
            <a:off x="2828905" y="3247814"/>
            <a:ext cx="2096381" cy="2207290"/>
            <a:chOff x="1520157" y="3200400"/>
            <a:chExt cx="1371606" cy="1371601"/>
          </a:xfrm>
        </p:grpSpPr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0A734176-2AAF-4A1A-AE96-BE7009B6B1EC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907D5B61-5640-451A-A7E9-ED072E65FD5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EB138C62-F7A9-4211-8F9B-53321F98704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BCE72819-9EA8-4384-B578-A7646BA06E4A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0D65AA48-3631-41B3-8222-12F5C93D058A}"/>
              </a:ext>
            </a:extLst>
          </p:cNvPr>
          <p:cNvGrpSpPr/>
          <p:nvPr/>
        </p:nvGrpSpPr>
        <p:grpSpPr>
          <a:xfrm>
            <a:off x="5209714" y="3247814"/>
            <a:ext cx="2096381" cy="2207290"/>
            <a:chOff x="1520157" y="3200400"/>
            <a:chExt cx="1371606" cy="1371601"/>
          </a:xfrm>
        </p:grpSpPr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A59A90FE-AE80-42C7-ABBF-DFE3720949C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BBD157C4-C502-4E3B-827E-BB466C5F53D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794E8269-A19F-4CDD-9450-CA336CB0751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8FAAE6E5-45ED-4835-B537-450914AC722F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F6E1ECB7-940D-4631-B2EB-AECF6226491B}"/>
              </a:ext>
            </a:extLst>
          </p:cNvPr>
          <p:cNvGrpSpPr/>
          <p:nvPr/>
        </p:nvGrpSpPr>
        <p:grpSpPr>
          <a:xfrm>
            <a:off x="466300" y="5928545"/>
            <a:ext cx="2096381" cy="2207290"/>
            <a:chOff x="1520157" y="3200400"/>
            <a:chExt cx="1371606" cy="1371601"/>
          </a:xfrm>
        </p:grpSpPr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F249F8BE-C21A-415E-99EE-4FC58C8F898D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648F031E-3D6E-47E1-8D5D-B1CF3A490CC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B05FF66C-487A-4043-A8BE-FFE0D591132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FF3CD240-E2EA-48F2-BF54-BE5C9AB682C6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74C1E9B8-DD77-4E78-96CA-DFC6C7832754}"/>
              </a:ext>
            </a:extLst>
          </p:cNvPr>
          <p:cNvGrpSpPr/>
          <p:nvPr/>
        </p:nvGrpSpPr>
        <p:grpSpPr>
          <a:xfrm>
            <a:off x="2838007" y="5928545"/>
            <a:ext cx="2096381" cy="2207290"/>
            <a:chOff x="1520157" y="3200400"/>
            <a:chExt cx="1371606" cy="1371601"/>
          </a:xfrm>
        </p:grpSpPr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01061044-D8F6-4BD0-B4BD-E18A2E3D31A1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A6612E95-D3D4-4A3A-B29C-76EB73FD950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AACD67FF-B2CA-4F4B-845B-988C3912E09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5D242BA3-1FDC-4D39-BCE0-B7AAFA102785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0" name="Group 49">
            <a:extLst>
              <a:ext uri="{FF2B5EF4-FFF2-40B4-BE49-F238E27FC236}">
                <a16:creationId xmlns:a16="http://schemas.microsoft.com/office/drawing/2014/main" id="{46E1AE0D-A6DC-4C6B-98E3-AF6C19DB6C1F}"/>
              </a:ext>
            </a:extLst>
          </p:cNvPr>
          <p:cNvGrpSpPr/>
          <p:nvPr/>
        </p:nvGrpSpPr>
        <p:grpSpPr>
          <a:xfrm>
            <a:off x="5218816" y="5928545"/>
            <a:ext cx="2096381" cy="2207290"/>
            <a:chOff x="1520157" y="3200400"/>
            <a:chExt cx="1371606" cy="1371601"/>
          </a:xfrm>
        </p:grpSpPr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FB1CBE34-D69E-4EE4-B4B8-C9E9E7B9079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>
              <a:extLst>
                <a:ext uri="{FF2B5EF4-FFF2-40B4-BE49-F238E27FC236}">
                  <a16:creationId xmlns:a16="http://schemas.microsoft.com/office/drawing/2014/main" id="{24C93174-265B-4E76-9A03-87A44A51FE2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F1C2717E-D3B8-4126-BEC2-73B11DD6D7A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B1AE6CAC-9F22-475A-968F-A024A7D9CF14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5" name="Rectangle: Rounded Corners 54">
            <a:extLst>
              <a:ext uri="{FF2B5EF4-FFF2-40B4-BE49-F238E27FC236}">
                <a16:creationId xmlns:a16="http://schemas.microsoft.com/office/drawing/2014/main" id="{1B822C5D-68AB-4316-BD5E-9EA06AC45D00}"/>
              </a:ext>
            </a:extLst>
          </p:cNvPr>
          <p:cNvSpPr/>
          <p:nvPr/>
        </p:nvSpPr>
        <p:spPr>
          <a:xfrm>
            <a:off x="1988814" y="8641457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Player 1……………..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56" name="Rectangle: Rounded Corners 55">
            <a:extLst>
              <a:ext uri="{FF2B5EF4-FFF2-40B4-BE49-F238E27FC236}">
                <a16:creationId xmlns:a16="http://schemas.microsoft.com/office/drawing/2014/main" id="{D8AA0E18-21A2-4FD4-9AFD-532FCE28357A}"/>
              </a:ext>
            </a:extLst>
          </p:cNvPr>
          <p:cNvSpPr/>
          <p:nvPr/>
        </p:nvSpPr>
        <p:spPr>
          <a:xfrm>
            <a:off x="1989910" y="9041864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Player 2……………..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57" name="Rectangle: Rounded Corners 56">
            <a:extLst>
              <a:ext uri="{FF2B5EF4-FFF2-40B4-BE49-F238E27FC236}">
                <a16:creationId xmlns:a16="http://schemas.microsoft.com/office/drawing/2014/main" id="{34BD2B7B-BF87-4DE2-91C8-9059CDE3A114}"/>
              </a:ext>
            </a:extLst>
          </p:cNvPr>
          <p:cNvSpPr/>
          <p:nvPr/>
        </p:nvSpPr>
        <p:spPr>
          <a:xfrm>
            <a:off x="4226492" y="8646945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Games Won………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58" name="Rectangle: Rounded Corners 57">
            <a:extLst>
              <a:ext uri="{FF2B5EF4-FFF2-40B4-BE49-F238E27FC236}">
                <a16:creationId xmlns:a16="http://schemas.microsoft.com/office/drawing/2014/main" id="{F1F5224C-5AD0-4533-9FB2-EAF34CB64AE3}"/>
              </a:ext>
            </a:extLst>
          </p:cNvPr>
          <p:cNvSpPr/>
          <p:nvPr/>
        </p:nvSpPr>
        <p:spPr>
          <a:xfrm>
            <a:off x="4227588" y="9047352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Games Won………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3301555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id="{AAD5FDF5-D2F0-40E8-BF92-E0C45F730E7B}"/>
              </a:ext>
            </a:extLst>
          </p:cNvPr>
          <p:cNvGrpSpPr/>
          <p:nvPr/>
        </p:nvGrpSpPr>
        <p:grpSpPr>
          <a:xfrm>
            <a:off x="457200" y="567083"/>
            <a:ext cx="2096381" cy="2207290"/>
            <a:chOff x="1520157" y="3200400"/>
            <a:chExt cx="1371606" cy="1371601"/>
          </a:xfrm>
        </p:grpSpPr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FBE553EF-9C33-41B5-9ED4-BD20E8933CAE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62B89D17-2280-4374-B5F2-4F1BE437E46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99857B03-F62F-41B0-A55B-35863C5C844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EB08C583-712E-4155-A98F-C95A07D02000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DDA41621-0360-448D-9CFA-B5B0364FC082}"/>
              </a:ext>
            </a:extLst>
          </p:cNvPr>
          <p:cNvGrpSpPr/>
          <p:nvPr/>
        </p:nvGrpSpPr>
        <p:grpSpPr>
          <a:xfrm>
            <a:off x="2828907" y="567083"/>
            <a:ext cx="2096381" cy="2207290"/>
            <a:chOff x="1520157" y="3200400"/>
            <a:chExt cx="1371606" cy="1371601"/>
          </a:xfrm>
        </p:grpSpPr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41C5BF08-82BD-4CC4-961D-F1155CA6D14A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33DC41DC-0FA4-4BDB-9968-448723A1A1C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34FC5602-98CB-43CA-87EA-B914F3D512B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220A92E2-F083-41F2-A7FF-D6AA6059168E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6D25211A-A89B-4B3F-81D2-80A8DA636200}"/>
              </a:ext>
            </a:extLst>
          </p:cNvPr>
          <p:cNvGrpSpPr/>
          <p:nvPr/>
        </p:nvGrpSpPr>
        <p:grpSpPr>
          <a:xfrm>
            <a:off x="5209716" y="567083"/>
            <a:ext cx="2096381" cy="2207290"/>
            <a:chOff x="1520157" y="3200400"/>
            <a:chExt cx="1371606" cy="1371601"/>
          </a:xfrm>
        </p:grpSpPr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27BFDB99-8203-4BAF-92E2-D83D6F9E7A2E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1AB108A3-F453-4C18-A0E3-044E65EE10A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B5487FB4-BC83-4EB1-8A48-04E143A8557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3D43FB73-1E06-49CA-9724-2C23AB7519B9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9B67E166-91D5-4C6E-983C-4F9B3EC319C7}"/>
              </a:ext>
            </a:extLst>
          </p:cNvPr>
          <p:cNvGrpSpPr/>
          <p:nvPr/>
        </p:nvGrpSpPr>
        <p:grpSpPr>
          <a:xfrm>
            <a:off x="457198" y="3247814"/>
            <a:ext cx="2096381" cy="2207290"/>
            <a:chOff x="1520157" y="3200400"/>
            <a:chExt cx="1371606" cy="1371601"/>
          </a:xfrm>
        </p:grpSpPr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B9879C6D-C457-44AC-A9FE-7AF0053AA073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93A19361-F005-4CB5-9F74-DCD88768D92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F1E6BC5E-5FEA-4021-A2F8-D7B22CAB712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3046E8B7-F698-4CEF-ACC6-B5838BEBFACF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38B248B7-FC8B-47D6-BBEE-BD31C93B0A24}"/>
              </a:ext>
            </a:extLst>
          </p:cNvPr>
          <p:cNvGrpSpPr/>
          <p:nvPr/>
        </p:nvGrpSpPr>
        <p:grpSpPr>
          <a:xfrm>
            <a:off x="2828905" y="3247814"/>
            <a:ext cx="2096381" cy="2207290"/>
            <a:chOff x="1520157" y="3200400"/>
            <a:chExt cx="1371606" cy="1371601"/>
          </a:xfrm>
        </p:grpSpPr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0A734176-2AAF-4A1A-AE96-BE7009B6B1EC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907D5B61-5640-451A-A7E9-ED072E65FD5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EB138C62-F7A9-4211-8F9B-53321F98704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BCE72819-9EA8-4384-B578-A7646BA06E4A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0D65AA48-3631-41B3-8222-12F5C93D058A}"/>
              </a:ext>
            </a:extLst>
          </p:cNvPr>
          <p:cNvGrpSpPr/>
          <p:nvPr/>
        </p:nvGrpSpPr>
        <p:grpSpPr>
          <a:xfrm>
            <a:off x="5209714" y="3247814"/>
            <a:ext cx="2096381" cy="2207290"/>
            <a:chOff x="1520157" y="3200400"/>
            <a:chExt cx="1371606" cy="1371601"/>
          </a:xfrm>
        </p:grpSpPr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A59A90FE-AE80-42C7-ABBF-DFE3720949C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BBD157C4-C502-4E3B-827E-BB466C5F53D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794E8269-A19F-4CDD-9450-CA336CB0751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8FAAE6E5-45ED-4835-B537-450914AC722F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F6E1ECB7-940D-4631-B2EB-AECF6226491B}"/>
              </a:ext>
            </a:extLst>
          </p:cNvPr>
          <p:cNvGrpSpPr/>
          <p:nvPr/>
        </p:nvGrpSpPr>
        <p:grpSpPr>
          <a:xfrm>
            <a:off x="466300" y="5928545"/>
            <a:ext cx="2096381" cy="2207290"/>
            <a:chOff x="1520157" y="3200400"/>
            <a:chExt cx="1371606" cy="1371601"/>
          </a:xfrm>
        </p:grpSpPr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F249F8BE-C21A-415E-99EE-4FC58C8F898D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648F031E-3D6E-47E1-8D5D-B1CF3A490CC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B05FF66C-487A-4043-A8BE-FFE0D591132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FF3CD240-E2EA-48F2-BF54-BE5C9AB682C6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74C1E9B8-DD77-4E78-96CA-DFC6C7832754}"/>
              </a:ext>
            </a:extLst>
          </p:cNvPr>
          <p:cNvGrpSpPr/>
          <p:nvPr/>
        </p:nvGrpSpPr>
        <p:grpSpPr>
          <a:xfrm>
            <a:off x="2838007" y="5928545"/>
            <a:ext cx="2096381" cy="2207290"/>
            <a:chOff x="1520157" y="3200400"/>
            <a:chExt cx="1371606" cy="1371601"/>
          </a:xfrm>
        </p:grpSpPr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01061044-D8F6-4BD0-B4BD-E18A2E3D31A1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A6612E95-D3D4-4A3A-B29C-76EB73FD950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AACD67FF-B2CA-4F4B-845B-988C3912E09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5D242BA3-1FDC-4D39-BCE0-B7AAFA102785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0" name="Group 49">
            <a:extLst>
              <a:ext uri="{FF2B5EF4-FFF2-40B4-BE49-F238E27FC236}">
                <a16:creationId xmlns:a16="http://schemas.microsoft.com/office/drawing/2014/main" id="{46E1AE0D-A6DC-4C6B-98E3-AF6C19DB6C1F}"/>
              </a:ext>
            </a:extLst>
          </p:cNvPr>
          <p:cNvGrpSpPr/>
          <p:nvPr/>
        </p:nvGrpSpPr>
        <p:grpSpPr>
          <a:xfrm>
            <a:off x="5218816" y="5928545"/>
            <a:ext cx="2096381" cy="2207290"/>
            <a:chOff x="1520157" y="3200400"/>
            <a:chExt cx="1371606" cy="1371601"/>
          </a:xfrm>
        </p:grpSpPr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FB1CBE34-D69E-4EE4-B4B8-C9E9E7B9079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>
              <a:extLst>
                <a:ext uri="{FF2B5EF4-FFF2-40B4-BE49-F238E27FC236}">
                  <a16:creationId xmlns:a16="http://schemas.microsoft.com/office/drawing/2014/main" id="{24C93174-265B-4E76-9A03-87A44A51FE2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F1C2717E-D3B8-4126-BEC2-73B11DD6D7A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B1AE6CAC-9F22-475A-968F-A024A7D9CF14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5" name="Rectangle: Rounded Corners 54">
            <a:extLst>
              <a:ext uri="{FF2B5EF4-FFF2-40B4-BE49-F238E27FC236}">
                <a16:creationId xmlns:a16="http://schemas.microsoft.com/office/drawing/2014/main" id="{1B822C5D-68AB-4316-BD5E-9EA06AC45D00}"/>
              </a:ext>
            </a:extLst>
          </p:cNvPr>
          <p:cNvSpPr/>
          <p:nvPr/>
        </p:nvSpPr>
        <p:spPr>
          <a:xfrm>
            <a:off x="1988814" y="8641457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Player 1……………..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56" name="Rectangle: Rounded Corners 55">
            <a:extLst>
              <a:ext uri="{FF2B5EF4-FFF2-40B4-BE49-F238E27FC236}">
                <a16:creationId xmlns:a16="http://schemas.microsoft.com/office/drawing/2014/main" id="{D8AA0E18-21A2-4FD4-9AFD-532FCE28357A}"/>
              </a:ext>
            </a:extLst>
          </p:cNvPr>
          <p:cNvSpPr/>
          <p:nvPr/>
        </p:nvSpPr>
        <p:spPr>
          <a:xfrm>
            <a:off x="1989910" y="9041864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Player 2……………..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57" name="Rectangle: Rounded Corners 56">
            <a:extLst>
              <a:ext uri="{FF2B5EF4-FFF2-40B4-BE49-F238E27FC236}">
                <a16:creationId xmlns:a16="http://schemas.microsoft.com/office/drawing/2014/main" id="{34BD2B7B-BF87-4DE2-91C8-9059CDE3A114}"/>
              </a:ext>
            </a:extLst>
          </p:cNvPr>
          <p:cNvSpPr/>
          <p:nvPr/>
        </p:nvSpPr>
        <p:spPr>
          <a:xfrm>
            <a:off x="4226492" y="8646945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Games Won………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58" name="Rectangle: Rounded Corners 57">
            <a:extLst>
              <a:ext uri="{FF2B5EF4-FFF2-40B4-BE49-F238E27FC236}">
                <a16:creationId xmlns:a16="http://schemas.microsoft.com/office/drawing/2014/main" id="{F1F5224C-5AD0-4533-9FB2-EAF34CB64AE3}"/>
              </a:ext>
            </a:extLst>
          </p:cNvPr>
          <p:cNvSpPr/>
          <p:nvPr/>
        </p:nvSpPr>
        <p:spPr>
          <a:xfrm>
            <a:off x="4227588" y="9047352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Games Won………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0938537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id="{AAD5FDF5-D2F0-40E8-BF92-E0C45F730E7B}"/>
              </a:ext>
            </a:extLst>
          </p:cNvPr>
          <p:cNvGrpSpPr/>
          <p:nvPr/>
        </p:nvGrpSpPr>
        <p:grpSpPr>
          <a:xfrm>
            <a:off x="457200" y="567083"/>
            <a:ext cx="2096381" cy="2207290"/>
            <a:chOff x="1520157" y="3200400"/>
            <a:chExt cx="1371606" cy="1371601"/>
          </a:xfrm>
        </p:grpSpPr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FBE553EF-9C33-41B5-9ED4-BD20E8933CAE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62B89D17-2280-4374-B5F2-4F1BE437E46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99857B03-F62F-41B0-A55B-35863C5C844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EB08C583-712E-4155-A98F-C95A07D02000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DDA41621-0360-448D-9CFA-B5B0364FC082}"/>
              </a:ext>
            </a:extLst>
          </p:cNvPr>
          <p:cNvGrpSpPr/>
          <p:nvPr/>
        </p:nvGrpSpPr>
        <p:grpSpPr>
          <a:xfrm>
            <a:off x="2828907" y="567083"/>
            <a:ext cx="2096381" cy="2207290"/>
            <a:chOff x="1520157" y="3200400"/>
            <a:chExt cx="1371606" cy="1371601"/>
          </a:xfrm>
        </p:grpSpPr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41C5BF08-82BD-4CC4-961D-F1155CA6D14A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33DC41DC-0FA4-4BDB-9968-448723A1A1C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34FC5602-98CB-43CA-87EA-B914F3D512B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220A92E2-F083-41F2-A7FF-D6AA6059168E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6D25211A-A89B-4B3F-81D2-80A8DA636200}"/>
              </a:ext>
            </a:extLst>
          </p:cNvPr>
          <p:cNvGrpSpPr/>
          <p:nvPr/>
        </p:nvGrpSpPr>
        <p:grpSpPr>
          <a:xfrm>
            <a:off x="5209716" y="567083"/>
            <a:ext cx="2096381" cy="2207290"/>
            <a:chOff x="1520157" y="3200400"/>
            <a:chExt cx="1371606" cy="1371601"/>
          </a:xfrm>
        </p:grpSpPr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27BFDB99-8203-4BAF-92E2-D83D6F9E7A2E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1AB108A3-F453-4C18-A0E3-044E65EE10A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B5487FB4-BC83-4EB1-8A48-04E143A8557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3D43FB73-1E06-49CA-9724-2C23AB7519B9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9B67E166-91D5-4C6E-983C-4F9B3EC319C7}"/>
              </a:ext>
            </a:extLst>
          </p:cNvPr>
          <p:cNvGrpSpPr/>
          <p:nvPr/>
        </p:nvGrpSpPr>
        <p:grpSpPr>
          <a:xfrm>
            <a:off x="457198" y="3247814"/>
            <a:ext cx="2096381" cy="2207290"/>
            <a:chOff x="1520157" y="3200400"/>
            <a:chExt cx="1371606" cy="1371601"/>
          </a:xfrm>
        </p:grpSpPr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B9879C6D-C457-44AC-A9FE-7AF0053AA073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93A19361-F005-4CB5-9F74-DCD88768D92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F1E6BC5E-5FEA-4021-A2F8-D7B22CAB712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3046E8B7-F698-4CEF-ACC6-B5838BEBFACF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38B248B7-FC8B-47D6-BBEE-BD31C93B0A24}"/>
              </a:ext>
            </a:extLst>
          </p:cNvPr>
          <p:cNvGrpSpPr/>
          <p:nvPr/>
        </p:nvGrpSpPr>
        <p:grpSpPr>
          <a:xfrm>
            <a:off x="2828905" y="3247814"/>
            <a:ext cx="2096381" cy="2207290"/>
            <a:chOff x="1520157" y="3200400"/>
            <a:chExt cx="1371606" cy="1371601"/>
          </a:xfrm>
        </p:grpSpPr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0A734176-2AAF-4A1A-AE96-BE7009B6B1EC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907D5B61-5640-451A-A7E9-ED072E65FD5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EB138C62-F7A9-4211-8F9B-53321F98704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BCE72819-9EA8-4384-B578-A7646BA06E4A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0D65AA48-3631-41B3-8222-12F5C93D058A}"/>
              </a:ext>
            </a:extLst>
          </p:cNvPr>
          <p:cNvGrpSpPr/>
          <p:nvPr/>
        </p:nvGrpSpPr>
        <p:grpSpPr>
          <a:xfrm>
            <a:off x="5209714" y="3247814"/>
            <a:ext cx="2096381" cy="2207290"/>
            <a:chOff x="1520157" y="3200400"/>
            <a:chExt cx="1371606" cy="1371601"/>
          </a:xfrm>
        </p:grpSpPr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A59A90FE-AE80-42C7-ABBF-DFE3720949C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BBD157C4-C502-4E3B-827E-BB466C5F53D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794E8269-A19F-4CDD-9450-CA336CB0751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8FAAE6E5-45ED-4835-B537-450914AC722F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F6E1ECB7-940D-4631-B2EB-AECF6226491B}"/>
              </a:ext>
            </a:extLst>
          </p:cNvPr>
          <p:cNvGrpSpPr/>
          <p:nvPr/>
        </p:nvGrpSpPr>
        <p:grpSpPr>
          <a:xfrm>
            <a:off x="466300" y="5928545"/>
            <a:ext cx="2096381" cy="2207290"/>
            <a:chOff x="1520157" y="3200400"/>
            <a:chExt cx="1371606" cy="1371601"/>
          </a:xfrm>
        </p:grpSpPr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F249F8BE-C21A-415E-99EE-4FC58C8F898D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648F031E-3D6E-47E1-8D5D-B1CF3A490CC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B05FF66C-487A-4043-A8BE-FFE0D591132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FF3CD240-E2EA-48F2-BF54-BE5C9AB682C6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74C1E9B8-DD77-4E78-96CA-DFC6C7832754}"/>
              </a:ext>
            </a:extLst>
          </p:cNvPr>
          <p:cNvGrpSpPr/>
          <p:nvPr/>
        </p:nvGrpSpPr>
        <p:grpSpPr>
          <a:xfrm>
            <a:off x="2838007" y="5928545"/>
            <a:ext cx="2096381" cy="2207290"/>
            <a:chOff x="1520157" y="3200400"/>
            <a:chExt cx="1371606" cy="1371601"/>
          </a:xfrm>
        </p:grpSpPr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01061044-D8F6-4BD0-B4BD-E18A2E3D31A1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A6612E95-D3D4-4A3A-B29C-76EB73FD950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AACD67FF-B2CA-4F4B-845B-988C3912E09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5D242BA3-1FDC-4D39-BCE0-B7AAFA102785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0" name="Group 49">
            <a:extLst>
              <a:ext uri="{FF2B5EF4-FFF2-40B4-BE49-F238E27FC236}">
                <a16:creationId xmlns:a16="http://schemas.microsoft.com/office/drawing/2014/main" id="{46E1AE0D-A6DC-4C6B-98E3-AF6C19DB6C1F}"/>
              </a:ext>
            </a:extLst>
          </p:cNvPr>
          <p:cNvGrpSpPr/>
          <p:nvPr/>
        </p:nvGrpSpPr>
        <p:grpSpPr>
          <a:xfrm>
            <a:off x="5218816" y="5928545"/>
            <a:ext cx="2096381" cy="2207290"/>
            <a:chOff x="1520157" y="3200400"/>
            <a:chExt cx="1371606" cy="1371601"/>
          </a:xfrm>
        </p:grpSpPr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FB1CBE34-D69E-4EE4-B4B8-C9E9E7B9079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>
              <a:extLst>
                <a:ext uri="{FF2B5EF4-FFF2-40B4-BE49-F238E27FC236}">
                  <a16:creationId xmlns:a16="http://schemas.microsoft.com/office/drawing/2014/main" id="{24C93174-265B-4E76-9A03-87A44A51FE2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F1C2717E-D3B8-4126-BEC2-73B11DD6D7A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B1AE6CAC-9F22-475A-968F-A024A7D9CF14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5" name="Rectangle: Rounded Corners 54">
            <a:extLst>
              <a:ext uri="{FF2B5EF4-FFF2-40B4-BE49-F238E27FC236}">
                <a16:creationId xmlns:a16="http://schemas.microsoft.com/office/drawing/2014/main" id="{1B822C5D-68AB-4316-BD5E-9EA06AC45D00}"/>
              </a:ext>
            </a:extLst>
          </p:cNvPr>
          <p:cNvSpPr/>
          <p:nvPr/>
        </p:nvSpPr>
        <p:spPr>
          <a:xfrm>
            <a:off x="1988814" y="8641457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Player 1……………..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56" name="Rectangle: Rounded Corners 55">
            <a:extLst>
              <a:ext uri="{FF2B5EF4-FFF2-40B4-BE49-F238E27FC236}">
                <a16:creationId xmlns:a16="http://schemas.microsoft.com/office/drawing/2014/main" id="{D8AA0E18-21A2-4FD4-9AFD-532FCE28357A}"/>
              </a:ext>
            </a:extLst>
          </p:cNvPr>
          <p:cNvSpPr/>
          <p:nvPr/>
        </p:nvSpPr>
        <p:spPr>
          <a:xfrm>
            <a:off x="1989910" y="9041864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Player 2……………..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57" name="Rectangle: Rounded Corners 56">
            <a:extLst>
              <a:ext uri="{FF2B5EF4-FFF2-40B4-BE49-F238E27FC236}">
                <a16:creationId xmlns:a16="http://schemas.microsoft.com/office/drawing/2014/main" id="{34BD2B7B-BF87-4DE2-91C8-9059CDE3A114}"/>
              </a:ext>
            </a:extLst>
          </p:cNvPr>
          <p:cNvSpPr/>
          <p:nvPr/>
        </p:nvSpPr>
        <p:spPr>
          <a:xfrm>
            <a:off x="4226492" y="8646945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Games Won………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58" name="Rectangle: Rounded Corners 57">
            <a:extLst>
              <a:ext uri="{FF2B5EF4-FFF2-40B4-BE49-F238E27FC236}">
                <a16:creationId xmlns:a16="http://schemas.microsoft.com/office/drawing/2014/main" id="{F1F5224C-5AD0-4533-9FB2-EAF34CB64AE3}"/>
              </a:ext>
            </a:extLst>
          </p:cNvPr>
          <p:cNvSpPr/>
          <p:nvPr/>
        </p:nvSpPr>
        <p:spPr>
          <a:xfrm>
            <a:off x="4227588" y="9047352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Games Won………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7069713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id="{AAD5FDF5-D2F0-40E8-BF92-E0C45F730E7B}"/>
              </a:ext>
            </a:extLst>
          </p:cNvPr>
          <p:cNvGrpSpPr/>
          <p:nvPr/>
        </p:nvGrpSpPr>
        <p:grpSpPr>
          <a:xfrm>
            <a:off x="457200" y="567083"/>
            <a:ext cx="2096381" cy="2207290"/>
            <a:chOff x="1520157" y="3200400"/>
            <a:chExt cx="1371606" cy="1371601"/>
          </a:xfrm>
        </p:grpSpPr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FBE553EF-9C33-41B5-9ED4-BD20E8933CAE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62B89D17-2280-4374-B5F2-4F1BE437E46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99857B03-F62F-41B0-A55B-35863C5C844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EB08C583-712E-4155-A98F-C95A07D02000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DDA41621-0360-448D-9CFA-B5B0364FC082}"/>
              </a:ext>
            </a:extLst>
          </p:cNvPr>
          <p:cNvGrpSpPr/>
          <p:nvPr/>
        </p:nvGrpSpPr>
        <p:grpSpPr>
          <a:xfrm>
            <a:off x="2828907" y="567083"/>
            <a:ext cx="2096381" cy="2207290"/>
            <a:chOff x="1520157" y="3200400"/>
            <a:chExt cx="1371606" cy="1371601"/>
          </a:xfrm>
        </p:grpSpPr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41C5BF08-82BD-4CC4-961D-F1155CA6D14A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33DC41DC-0FA4-4BDB-9968-448723A1A1C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34FC5602-98CB-43CA-87EA-B914F3D512B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220A92E2-F083-41F2-A7FF-D6AA6059168E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6D25211A-A89B-4B3F-81D2-80A8DA636200}"/>
              </a:ext>
            </a:extLst>
          </p:cNvPr>
          <p:cNvGrpSpPr/>
          <p:nvPr/>
        </p:nvGrpSpPr>
        <p:grpSpPr>
          <a:xfrm>
            <a:off x="5209716" y="567083"/>
            <a:ext cx="2096381" cy="2207290"/>
            <a:chOff x="1520157" y="3200400"/>
            <a:chExt cx="1371606" cy="1371601"/>
          </a:xfrm>
        </p:grpSpPr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27BFDB99-8203-4BAF-92E2-D83D6F9E7A2E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1AB108A3-F453-4C18-A0E3-044E65EE10A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B5487FB4-BC83-4EB1-8A48-04E143A8557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3D43FB73-1E06-49CA-9724-2C23AB7519B9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9B67E166-91D5-4C6E-983C-4F9B3EC319C7}"/>
              </a:ext>
            </a:extLst>
          </p:cNvPr>
          <p:cNvGrpSpPr/>
          <p:nvPr/>
        </p:nvGrpSpPr>
        <p:grpSpPr>
          <a:xfrm>
            <a:off x="457198" y="3247814"/>
            <a:ext cx="2096381" cy="2207290"/>
            <a:chOff x="1520157" y="3200400"/>
            <a:chExt cx="1371606" cy="1371601"/>
          </a:xfrm>
        </p:grpSpPr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B9879C6D-C457-44AC-A9FE-7AF0053AA073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93A19361-F005-4CB5-9F74-DCD88768D92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F1E6BC5E-5FEA-4021-A2F8-D7B22CAB712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3046E8B7-F698-4CEF-ACC6-B5838BEBFACF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38B248B7-FC8B-47D6-BBEE-BD31C93B0A24}"/>
              </a:ext>
            </a:extLst>
          </p:cNvPr>
          <p:cNvGrpSpPr/>
          <p:nvPr/>
        </p:nvGrpSpPr>
        <p:grpSpPr>
          <a:xfrm>
            <a:off x="2828905" y="3247814"/>
            <a:ext cx="2096381" cy="2207290"/>
            <a:chOff x="1520157" y="3200400"/>
            <a:chExt cx="1371606" cy="1371601"/>
          </a:xfrm>
        </p:grpSpPr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0A734176-2AAF-4A1A-AE96-BE7009B6B1EC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907D5B61-5640-451A-A7E9-ED072E65FD5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EB138C62-F7A9-4211-8F9B-53321F98704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BCE72819-9EA8-4384-B578-A7646BA06E4A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0D65AA48-3631-41B3-8222-12F5C93D058A}"/>
              </a:ext>
            </a:extLst>
          </p:cNvPr>
          <p:cNvGrpSpPr/>
          <p:nvPr/>
        </p:nvGrpSpPr>
        <p:grpSpPr>
          <a:xfrm>
            <a:off x="5209714" y="3247814"/>
            <a:ext cx="2096381" cy="2207290"/>
            <a:chOff x="1520157" y="3200400"/>
            <a:chExt cx="1371606" cy="1371601"/>
          </a:xfrm>
        </p:grpSpPr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A59A90FE-AE80-42C7-ABBF-DFE3720949C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BBD157C4-C502-4E3B-827E-BB466C5F53D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794E8269-A19F-4CDD-9450-CA336CB0751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8FAAE6E5-45ED-4835-B537-450914AC722F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F6E1ECB7-940D-4631-B2EB-AECF6226491B}"/>
              </a:ext>
            </a:extLst>
          </p:cNvPr>
          <p:cNvGrpSpPr/>
          <p:nvPr/>
        </p:nvGrpSpPr>
        <p:grpSpPr>
          <a:xfrm>
            <a:off x="466300" y="5928545"/>
            <a:ext cx="2096381" cy="2207290"/>
            <a:chOff x="1520157" y="3200400"/>
            <a:chExt cx="1371606" cy="1371601"/>
          </a:xfrm>
        </p:grpSpPr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F249F8BE-C21A-415E-99EE-4FC58C8F898D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648F031E-3D6E-47E1-8D5D-B1CF3A490CC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B05FF66C-487A-4043-A8BE-FFE0D591132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FF3CD240-E2EA-48F2-BF54-BE5C9AB682C6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74C1E9B8-DD77-4E78-96CA-DFC6C7832754}"/>
              </a:ext>
            </a:extLst>
          </p:cNvPr>
          <p:cNvGrpSpPr/>
          <p:nvPr/>
        </p:nvGrpSpPr>
        <p:grpSpPr>
          <a:xfrm>
            <a:off x="2838007" y="5928545"/>
            <a:ext cx="2096381" cy="2207290"/>
            <a:chOff x="1520157" y="3200400"/>
            <a:chExt cx="1371606" cy="1371601"/>
          </a:xfrm>
        </p:grpSpPr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01061044-D8F6-4BD0-B4BD-E18A2E3D31A1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A6612E95-D3D4-4A3A-B29C-76EB73FD950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AACD67FF-B2CA-4F4B-845B-988C3912E09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5D242BA3-1FDC-4D39-BCE0-B7AAFA102785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0" name="Group 49">
            <a:extLst>
              <a:ext uri="{FF2B5EF4-FFF2-40B4-BE49-F238E27FC236}">
                <a16:creationId xmlns:a16="http://schemas.microsoft.com/office/drawing/2014/main" id="{46E1AE0D-A6DC-4C6B-98E3-AF6C19DB6C1F}"/>
              </a:ext>
            </a:extLst>
          </p:cNvPr>
          <p:cNvGrpSpPr/>
          <p:nvPr/>
        </p:nvGrpSpPr>
        <p:grpSpPr>
          <a:xfrm>
            <a:off x="5218816" y="5928545"/>
            <a:ext cx="2096381" cy="2207290"/>
            <a:chOff x="1520157" y="3200400"/>
            <a:chExt cx="1371606" cy="1371601"/>
          </a:xfrm>
        </p:grpSpPr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FB1CBE34-D69E-4EE4-B4B8-C9E9E7B9079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>
              <a:extLst>
                <a:ext uri="{FF2B5EF4-FFF2-40B4-BE49-F238E27FC236}">
                  <a16:creationId xmlns:a16="http://schemas.microsoft.com/office/drawing/2014/main" id="{24C93174-265B-4E76-9A03-87A44A51FE2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F1C2717E-D3B8-4126-BEC2-73B11DD6D7A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B1AE6CAC-9F22-475A-968F-A024A7D9CF14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5" name="Rectangle: Rounded Corners 54">
            <a:extLst>
              <a:ext uri="{FF2B5EF4-FFF2-40B4-BE49-F238E27FC236}">
                <a16:creationId xmlns:a16="http://schemas.microsoft.com/office/drawing/2014/main" id="{1B822C5D-68AB-4316-BD5E-9EA06AC45D00}"/>
              </a:ext>
            </a:extLst>
          </p:cNvPr>
          <p:cNvSpPr/>
          <p:nvPr/>
        </p:nvSpPr>
        <p:spPr>
          <a:xfrm>
            <a:off x="1988814" y="8641457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Player 1……………..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56" name="Rectangle: Rounded Corners 55">
            <a:extLst>
              <a:ext uri="{FF2B5EF4-FFF2-40B4-BE49-F238E27FC236}">
                <a16:creationId xmlns:a16="http://schemas.microsoft.com/office/drawing/2014/main" id="{D8AA0E18-21A2-4FD4-9AFD-532FCE28357A}"/>
              </a:ext>
            </a:extLst>
          </p:cNvPr>
          <p:cNvSpPr/>
          <p:nvPr/>
        </p:nvSpPr>
        <p:spPr>
          <a:xfrm>
            <a:off x="1989910" y="9041864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Player 2……………..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57" name="Rectangle: Rounded Corners 56">
            <a:extLst>
              <a:ext uri="{FF2B5EF4-FFF2-40B4-BE49-F238E27FC236}">
                <a16:creationId xmlns:a16="http://schemas.microsoft.com/office/drawing/2014/main" id="{34BD2B7B-BF87-4DE2-91C8-9059CDE3A114}"/>
              </a:ext>
            </a:extLst>
          </p:cNvPr>
          <p:cNvSpPr/>
          <p:nvPr/>
        </p:nvSpPr>
        <p:spPr>
          <a:xfrm>
            <a:off x="4226492" y="8646945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Games Won………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58" name="Rectangle: Rounded Corners 57">
            <a:extLst>
              <a:ext uri="{FF2B5EF4-FFF2-40B4-BE49-F238E27FC236}">
                <a16:creationId xmlns:a16="http://schemas.microsoft.com/office/drawing/2014/main" id="{F1F5224C-5AD0-4533-9FB2-EAF34CB64AE3}"/>
              </a:ext>
            </a:extLst>
          </p:cNvPr>
          <p:cNvSpPr/>
          <p:nvPr/>
        </p:nvSpPr>
        <p:spPr>
          <a:xfrm>
            <a:off x="4227588" y="9047352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Games Won………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9390851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id="{AAD5FDF5-D2F0-40E8-BF92-E0C45F730E7B}"/>
              </a:ext>
            </a:extLst>
          </p:cNvPr>
          <p:cNvGrpSpPr/>
          <p:nvPr/>
        </p:nvGrpSpPr>
        <p:grpSpPr>
          <a:xfrm>
            <a:off x="457200" y="567083"/>
            <a:ext cx="2096381" cy="2207290"/>
            <a:chOff x="1520157" y="3200400"/>
            <a:chExt cx="1371606" cy="1371601"/>
          </a:xfrm>
        </p:grpSpPr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FBE553EF-9C33-41B5-9ED4-BD20E8933CAE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62B89D17-2280-4374-B5F2-4F1BE437E46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99857B03-F62F-41B0-A55B-35863C5C844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EB08C583-712E-4155-A98F-C95A07D02000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DDA41621-0360-448D-9CFA-B5B0364FC082}"/>
              </a:ext>
            </a:extLst>
          </p:cNvPr>
          <p:cNvGrpSpPr/>
          <p:nvPr/>
        </p:nvGrpSpPr>
        <p:grpSpPr>
          <a:xfrm>
            <a:off x="2828907" y="567083"/>
            <a:ext cx="2096381" cy="2207290"/>
            <a:chOff x="1520157" y="3200400"/>
            <a:chExt cx="1371606" cy="1371601"/>
          </a:xfrm>
        </p:grpSpPr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41C5BF08-82BD-4CC4-961D-F1155CA6D14A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33DC41DC-0FA4-4BDB-9968-448723A1A1C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34FC5602-98CB-43CA-87EA-B914F3D512B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220A92E2-F083-41F2-A7FF-D6AA6059168E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6D25211A-A89B-4B3F-81D2-80A8DA636200}"/>
              </a:ext>
            </a:extLst>
          </p:cNvPr>
          <p:cNvGrpSpPr/>
          <p:nvPr/>
        </p:nvGrpSpPr>
        <p:grpSpPr>
          <a:xfrm>
            <a:off x="5209716" y="567083"/>
            <a:ext cx="2096381" cy="2207290"/>
            <a:chOff x="1520157" y="3200400"/>
            <a:chExt cx="1371606" cy="1371601"/>
          </a:xfrm>
        </p:grpSpPr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27BFDB99-8203-4BAF-92E2-D83D6F9E7A2E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1AB108A3-F453-4C18-A0E3-044E65EE10A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B5487FB4-BC83-4EB1-8A48-04E143A8557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3D43FB73-1E06-49CA-9724-2C23AB7519B9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9B67E166-91D5-4C6E-983C-4F9B3EC319C7}"/>
              </a:ext>
            </a:extLst>
          </p:cNvPr>
          <p:cNvGrpSpPr/>
          <p:nvPr/>
        </p:nvGrpSpPr>
        <p:grpSpPr>
          <a:xfrm>
            <a:off x="457198" y="3247814"/>
            <a:ext cx="2096381" cy="2207290"/>
            <a:chOff x="1520157" y="3200400"/>
            <a:chExt cx="1371606" cy="1371601"/>
          </a:xfrm>
        </p:grpSpPr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B9879C6D-C457-44AC-A9FE-7AF0053AA073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93A19361-F005-4CB5-9F74-DCD88768D92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F1E6BC5E-5FEA-4021-A2F8-D7B22CAB712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3046E8B7-F698-4CEF-ACC6-B5838BEBFACF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38B248B7-FC8B-47D6-BBEE-BD31C93B0A24}"/>
              </a:ext>
            </a:extLst>
          </p:cNvPr>
          <p:cNvGrpSpPr/>
          <p:nvPr/>
        </p:nvGrpSpPr>
        <p:grpSpPr>
          <a:xfrm>
            <a:off x="2828905" y="3247814"/>
            <a:ext cx="2096381" cy="2207290"/>
            <a:chOff x="1520157" y="3200400"/>
            <a:chExt cx="1371606" cy="1371601"/>
          </a:xfrm>
        </p:grpSpPr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0A734176-2AAF-4A1A-AE96-BE7009B6B1EC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907D5B61-5640-451A-A7E9-ED072E65FD5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EB138C62-F7A9-4211-8F9B-53321F98704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BCE72819-9EA8-4384-B578-A7646BA06E4A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0D65AA48-3631-41B3-8222-12F5C93D058A}"/>
              </a:ext>
            </a:extLst>
          </p:cNvPr>
          <p:cNvGrpSpPr/>
          <p:nvPr/>
        </p:nvGrpSpPr>
        <p:grpSpPr>
          <a:xfrm>
            <a:off x="5209714" y="3247814"/>
            <a:ext cx="2096381" cy="2207290"/>
            <a:chOff x="1520157" y="3200400"/>
            <a:chExt cx="1371606" cy="1371601"/>
          </a:xfrm>
        </p:grpSpPr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A59A90FE-AE80-42C7-ABBF-DFE3720949C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BBD157C4-C502-4E3B-827E-BB466C5F53D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794E8269-A19F-4CDD-9450-CA336CB0751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8FAAE6E5-45ED-4835-B537-450914AC722F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F6E1ECB7-940D-4631-B2EB-AECF6226491B}"/>
              </a:ext>
            </a:extLst>
          </p:cNvPr>
          <p:cNvGrpSpPr/>
          <p:nvPr/>
        </p:nvGrpSpPr>
        <p:grpSpPr>
          <a:xfrm>
            <a:off x="466300" y="5928545"/>
            <a:ext cx="2096381" cy="2207290"/>
            <a:chOff x="1520157" y="3200400"/>
            <a:chExt cx="1371606" cy="1371601"/>
          </a:xfrm>
        </p:grpSpPr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F249F8BE-C21A-415E-99EE-4FC58C8F898D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648F031E-3D6E-47E1-8D5D-B1CF3A490CC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B05FF66C-487A-4043-A8BE-FFE0D591132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FF3CD240-E2EA-48F2-BF54-BE5C9AB682C6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74C1E9B8-DD77-4E78-96CA-DFC6C7832754}"/>
              </a:ext>
            </a:extLst>
          </p:cNvPr>
          <p:cNvGrpSpPr/>
          <p:nvPr/>
        </p:nvGrpSpPr>
        <p:grpSpPr>
          <a:xfrm>
            <a:off x="2838007" y="5928545"/>
            <a:ext cx="2096381" cy="2207290"/>
            <a:chOff x="1520157" y="3200400"/>
            <a:chExt cx="1371606" cy="1371601"/>
          </a:xfrm>
        </p:grpSpPr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01061044-D8F6-4BD0-B4BD-E18A2E3D31A1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A6612E95-D3D4-4A3A-B29C-76EB73FD950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AACD67FF-B2CA-4F4B-845B-988C3912E09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5D242BA3-1FDC-4D39-BCE0-B7AAFA102785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0" name="Group 49">
            <a:extLst>
              <a:ext uri="{FF2B5EF4-FFF2-40B4-BE49-F238E27FC236}">
                <a16:creationId xmlns:a16="http://schemas.microsoft.com/office/drawing/2014/main" id="{46E1AE0D-A6DC-4C6B-98E3-AF6C19DB6C1F}"/>
              </a:ext>
            </a:extLst>
          </p:cNvPr>
          <p:cNvGrpSpPr/>
          <p:nvPr/>
        </p:nvGrpSpPr>
        <p:grpSpPr>
          <a:xfrm>
            <a:off x="5218816" y="5928545"/>
            <a:ext cx="2096381" cy="2207290"/>
            <a:chOff x="1520157" y="3200400"/>
            <a:chExt cx="1371606" cy="1371601"/>
          </a:xfrm>
        </p:grpSpPr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FB1CBE34-D69E-4EE4-B4B8-C9E9E7B9079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>
              <a:extLst>
                <a:ext uri="{FF2B5EF4-FFF2-40B4-BE49-F238E27FC236}">
                  <a16:creationId xmlns:a16="http://schemas.microsoft.com/office/drawing/2014/main" id="{24C93174-265B-4E76-9A03-87A44A51FE2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F1C2717E-D3B8-4126-BEC2-73B11DD6D7A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B1AE6CAC-9F22-475A-968F-A024A7D9CF14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5" name="Rectangle: Rounded Corners 54">
            <a:extLst>
              <a:ext uri="{FF2B5EF4-FFF2-40B4-BE49-F238E27FC236}">
                <a16:creationId xmlns:a16="http://schemas.microsoft.com/office/drawing/2014/main" id="{1B822C5D-68AB-4316-BD5E-9EA06AC45D00}"/>
              </a:ext>
            </a:extLst>
          </p:cNvPr>
          <p:cNvSpPr/>
          <p:nvPr/>
        </p:nvSpPr>
        <p:spPr>
          <a:xfrm>
            <a:off x="1988814" y="8641457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Player 1……………..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56" name="Rectangle: Rounded Corners 55">
            <a:extLst>
              <a:ext uri="{FF2B5EF4-FFF2-40B4-BE49-F238E27FC236}">
                <a16:creationId xmlns:a16="http://schemas.microsoft.com/office/drawing/2014/main" id="{D8AA0E18-21A2-4FD4-9AFD-532FCE28357A}"/>
              </a:ext>
            </a:extLst>
          </p:cNvPr>
          <p:cNvSpPr/>
          <p:nvPr/>
        </p:nvSpPr>
        <p:spPr>
          <a:xfrm>
            <a:off x="1989910" y="9041864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Player 2……………..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57" name="Rectangle: Rounded Corners 56">
            <a:extLst>
              <a:ext uri="{FF2B5EF4-FFF2-40B4-BE49-F238E27FC236}">
                <a16:creationId xmlns:a16="http://schemas.microsoft.com/office/drawing/2014/main" id="{34BD2B7B-BF87-4DE2-91C8-9059CDE3A114}"/>
              </a:ext>
            </a:extLst>
          </p:cNvPr>
          <p:cNvSpPr/>
          <p:nvPr/>
        </p:nvSpPr>
        <p:spPr>
          <a:xfrm>
            <a:off x="4226492" y="8646945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Games Won………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58" name="Rectangle: Rounded Corners 57">
            <a:extLst>
              <a:ext uri="{FF2B5EF4-FFF2-40B4-BE49-F238E27FC236}">
                <a16:creationId xmlns:a16="http://schemas.microsoft.com/office/drawing/2014/main" id="{F1F5224C-5AD0-4533-9FB2-EAF34CB64AE3}"/>
              </a:ext>
            </a:extLst>
          </p:cNvPr>
          <p:cNvSpPr/>
          <p:nvPr/>
        </p:nvSpPr>
        <p:spPr>
          <a:xfrm>
            <a:off x="4227588" y="9047352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Games Won………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290052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id="{AAD5FDF5-D2F0-40E8-BF92-E0C45F730E7B}"/>
              </a:ext>
            </a:extLst>
          </p:cNvPr>
          <p:cNvGrpSpPr/>
          <p:nvPr/>
        </p:nvGrpSpPr>
        <p:grpSpPr>
          <a:xfrm>
            <a:off x="457200" y="567083"/>
            <a:ext cx="2096381" cy="2207290"/>
            <a:chOff x="1520157" y="3200400"/>
            <a:chExt cx="1371606" cy="1371601"/>
          </a:xfrm>
        </p:grpSpPr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FBE553EF-9C33-41B5-9ED4-BD20E8933CAE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62B89D17-2280-4374-B5F2-4F1BE437E46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99857B03-F62F-41B0-A55B-35863C5C844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EB08C583-712E-4155-A98F-C95A07D02000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DDA41621-0360-448D-9CFA-B5B0364FC082}"/>
              </a:ext>
            </a:extLst>
          </p:cNvPr>
          <p:cNvGrpSpPr/>
          <p:nvPr/>
        </p:nvGrpSpPr>
        <p:grpSpPr>
          <a:xfrm>
            <a:off x="2828907" y="567083"/>
            <a:ext cx="2096381" cy="2207290"/>
            <a:chOff x="1520157" y="3200400"/>
            <a:chExt cx="1371606" cy="1371601"/>
          </a:xfrm>
        </p:grpSpPr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41C5BF08-82BD-4CC4-961D-F1155CA6D14A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33DC41DC-0FA4-4BDB-9968-448723A1A1C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34FC5602-98CB-43CA-87EA-B914F3D512B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220A92E2-F083-41F2-A7FF-D6AA6059168E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6D25211A-A89B-4B3F-81D2-80A8DA636200}"/>
              </a:ext>
            </a:extLst>
          </p:cNvPr>
          <p:cNvGrpSpPr/>
          <p:nvPr/>
        </p:nvGrpSpPr>
        <p:grpSpPr>
          <a:xfrm>
            <a:off x="5209716" y="567083"/>
            <a:ext cx="2096381" cy="2207290"/>
            <a:chOff x="1520157" y="3200400"/>
            <a:chExt cx="1371606" cy="1371601"/>
          </a:xfrm>
        </p:grpSpPr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27BFDB99-8203-4BAF-92E2-D83D6F9E7A2E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1AB108A3-F453-4C18-A0E3-044E65EE10A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B5487FB4-BC83-4EB1-8A48-04E143A8557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3D43FB73-1E06-49CA-9724-2C23AB7519B9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9B67E166-91D5-4C6E-983C-4F9B3EC319C7}"/>
              </a:ext>
            </a:extLst>
          </p:cNvPr>
          <p:cNvGrpSpPr/>
          <p:nvPr/>
        </p:nvGrpSpPr>
        <p:grpSpPr>
          <a:xfrm>
            <a:off x="457198" y="3247814"/>
            <a:ext cx="2096381" cy="2207290"/>
            <a:chOff x="1520157" y="3200400"/>
            <a:chExt cx="1371606" cy="1371601"/>
          </a:xfrm>
        </p:grpSpPr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B9879C6D-C457-44AC-A9FE-7AF0053AA073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93A19361-F005-4CB5-9F74-DCD88768D92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F1E6BC5E-5FEA-4021-A2F8-D7B22CAB712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3046E8B7-F698-4CEF-ACC6-B5838BEBFACF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38B248B7-FC8B-47D6-BBEE-BD31C93B0A24}"/>
              </a:ext>
            </a:extLst>
          </p:cNvPr>
          <p:cNvGrpSpPr/>
          <p:nvPr/>
        </p:nvGrpSpPr>
        <p:grpSpPr>
          <a:xfrm>
            <a:off x="2828905" y="3247814"/>
            <a:ext cx="2096381" cy="2207290"/>
            <a:chOff x="1520157" y="3200400"/>
            <a:chExt cx="1371606" cy="1371601"/>
          </a:xfrm>
        </p:grpSpPr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0A734176-2AAF-4A1A-AE96-BE7009B6B1EC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907D5B61-5640-451A-A7E9-ED072E65FD5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EB138C62-F7A9-4211-8F9B-53321F98704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BCE72819-9EA8-4384-B578-A7646BA06E4A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0D65AA48-3631-41B3-8222-12F5C93D058A}"/>
              </a:ext>
            </a:extLst>
          </p:cNvPr>
          <p:cNvGrpSpPr/>
          <p:nvPr/>
        </p:nvGrpSpPr>
        <p:grpSpPr>
          <a:xfrm>
            <a:off x="5209714" y="3247814"/>
            <a:ext cx="2096381" cy="2207290"/>
            <a:chOff x="1520157" y="3200400"/>
            <a:chExt cx="1371606" cy="1371601"/>
          </a:xfrm>
        </p:grpSpPr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A59A90FE-AE80-42C7-ABBF-DFE3720949C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BBD157C4-C502-4E3B-827E-BB466C5F53D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794E8269-A19F-4CDD-9450-CA336CB0751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8FAAE6E5-45ED-4835-B537-450914AC722F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F6E1ECB7-940D-4631-B2EB-AECF6226491B}"/>
              </a:ext>
            </a:extLst>
          </p:cNvPr>
          <p:cNvGrpSpPr/>
          <p:nvPr/>
        </p:nvGrpSpPr>
        <p:grpSpPr>
          <a:xfrm>
            <a:off x="466300" y="5928545"/>
            <a:ext cx="2096381" cy="2207290"/>
            <a:chOff x="1520157" y="3200400"/>
            <a:chExt cx="1371606" cy="1371601"/>
          </a:xfrm>
        </p:grpSpPr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F249F8BE-C21A-415E-99EE-4FC58C8F898D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648F031E-3D6E-47E1-8D5D-B1CF3A490CC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B05FF66C-487A-4043-A8BE-FFE0D591132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FF3CD240-E2EA-48F2-BF54-BE5C9AB682C6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74C1E9B8-DD77-4E78-96CA-DFC6C7832754}"/>
              </a:ext>
            </a:extLst>
          </p:cNvPr>
          <p:cNvGrpSpPr/>
          <p:nvPr/>
        </p:nvGrpSpPr>
        <p:grpSpPr>
          <a:xfrm>
            <a:off x="2838007" y="5928545"/>
            <a:ext cx="2096381" cy="2207290"/>
            <a:chOff x="1520157" y="3200400"/>
            <a:chExt cx="1371606" cy="1371601"/>
          </a:xfrm>
        </p:grpSpPr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01061044-D8F6-4BD0-B4BD-E18A2E3D31A1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A6612E95-D3D4-4A3A-B29C-76EB73FD950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AACD67FF-B2CA-4F4B-845B-988C3912E09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5D242BA3-1FDC-4D39-BCE0-B7AAFA102785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0" name="Group 49">
            <a:extLst>
              <a:ext uri="{FF2B5EF4-FFF2-40B4-BE49-F238E27FC236}">
                <a16:creationId xmlns:a16="http://schemas.microsoft.com/office/drawing/2014/main" id="{46E1AE0D-A6DC-4C6B-98E3-AF6C19DB6C1F}"/>
              </a:ext>
            </a:extLst>
          </p:cNvPr>
          <p:cNvGrpSpPr/>
          <p:nvPr/>
        </p:nvGrpSpPr>
        <p:grpSpPr>
          <a:xfrm>
            <a:off x="5218816" y="5928545"/>
            <a:ext cx="2096381" cy="2207290"/>
            <a:chOff x="1520157" y="3200400"/>
            <a:chExt cx="1371606" cy="1371601"/>
          </a:xfrm>
        </p:grpSpPr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FB1CBE34-D69E-4EE4-B4B8-C9E9E7B9079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>
              <a:extLst>
                <a:ext uri="{FF2B5EF4-FFF2-40B4-BE49-F238E27FC236}">
                  <a16:creationId xmlns:a16="http://schemas.microsoft.com/office/drawing/2014/main" id="{24C93174-265B-4E76-9A03-87A44A51FE2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F1C2717E-D3B8-4126-BEC2-73B11DD6D7A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B1AE6CAC-9F22-475A-968F-A024A7D9CF14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5" name="Rectangle: Rounded Corners 54">
            <a:extLst>
              <a:ext uri="{FF2B5EF4-FFF2-40B4-BE49-F238E27FC236}">
                <a16:creationId xmlns:a16="http://schemas.microsoft.com/office/drawing/2014/main" id="{1B822C5D-68AB-4316-BD5E-9EA06AC45D00}"/>
              </a:ext>
            </a:extLst>
          </p:cNvPr>
          <p:cNvSpPr/>
          <p:nvPr/>
        </p:nvSpPr>
        <p:spPr>
          <a:xfrm>
            <a:off x="1988814" y="8641457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Player 1……………..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56" name="Rectangle: Rounded Corners 55">
            <a:extLst>
              <a:ext uri="{FF2B5EF4-FFF2-40B4-BE49-F238E27FC236}">
                <a16:creationId xmlns:a16="http://schemas.microsoft.com/office/drawing/2014/main" id="{D8AA0E18-21A2-4FD4-9AFD-532FCE28357A}"/>
              </a:ext>
            </a:extLst>
          </p:cNvPr>
          <p:cNvSpPr/>
          <p:nvPr/>
        </p:nvSpPr>
        <p:spPr>
          <a:xfrm>
            <a:off x="1989910" y="9041864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Player 2……………..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57" name="Rectangle: Rounded Corners 56">
            <a:extLst>
              <a:ext uri="{FF2B5EF4-FFF2-40B4-BE49-F238E27FC236}">
                <a16:creationId xmlns:a16="http://schemas.microsoft.com/office/drawing/2014/main" id="{34BD2B7B-BF87-4DE2-91C8-9059CDE3A114}"/>
              </a:ext>
            </a:extLst>
          </p:cNvPr>
          <p:cNvSpPr/>
          <p:nvPr/>
        </p:nvSpPr>
        <p:spPr>
          <a:xfrm>
            <a:off x="4226492" y="8646945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Games Won………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58" name="Rectangle: Rounded Corners 57">
            <a:extLst>
              <a:ext uri="{FF2B5EF4-FFF2-40B4-BE49-F238E27FC236}">
                <a16:creationId xmlns:a16="http://schemas.microsoft.com/office/drawing/2014/main" id="{F1F5224C-5AD0-4533-9FB2-EAF34CB64AE3}"/>
              </a:ext>
            </a:extLst>
          </p:cNvPr>
          <p:cNvSpPr/>
          <p:nvPr/>
        </p:nvSpPr>
        <p:spPr>
          <a:xfrm>
            <a:off x="4227588" y="9047352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Games Won………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751718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id="{AAD5FDF5-D2F0-40E8-BF92-E0C45F730E7B}"/>
              </a:ext>
            </a:extLst>
          </p:cNvPr>
          <p:cNvGrpSpPr/>
          <p:nvPr/>
        </p:nvGrpSpPr>
        <p:grpSpPr>
          <a:xfrm>
            <a:off x="457200" y="567083"/>
            <a:ext cx="2096381" cy="2207290"/>
            <a:chOff x="1520157" y="3200400"/>
            <a:chExt cx="1371606" cy="1371601"/>
          </a:xfrm>
        </p:grpSpPr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FBE553EF-9C33-41B5-9ED4-BD20E8933CAE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62B89D17-2280-4374-B5F2-4F1BE437E46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99857B03-F62F-41B0-A55B-35863C5C844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EB08C583-712E-4155-A98F-C95A07D02000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DDA41621-0360-448D-9CFA-B5B0364FC082}"/>
              </a:ext>
            </a:extLst>
          </p:cNvPr>
          <p:cNvGrpSpPr/>
          <p:nvPr/>
        </p:nvGrpSpPr>
        <p:grpSpPr>
          <a:xfrm>
            <a:off x="2828907" y="567083"/>
            <a:ext cx="2096381" cy="2207290"/>
            <a:chOff x="1520157" y="3200400"/>
            <a:chExt cx="1371606" cy="1371601"/>
          </a:xfrm>
        </p:grpSpPr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41C5BF08-82BD-4CC4-961D-F1155CA6D14A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33DC41DC-0FA4-4BDB-9968-448723A1A1C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34FC5602-98CB-43CA-87EA-B914F3D512B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220A92E2-F083-41F2-A7FF-D6AA6059168E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6D25211A-A89B-4B3F-81D2-80A8DA636200}"/>
              </a:ext>
            </a:extLst>
          </p:cNvPr>
          <p:cNvGrpSpPr/>
          <p:nvPr/>
        </p:nvGrpSpPr>
        <p:grpSpPr>
          <a:xfrm>
            <a:off x="5209716" y="567083"/>
            <a:ext cx="2096381" cy="2207290"/>
            <a:chOff x="1520157" y="3200400"/>
            <a:chExt cx="1371606" cy="1371601"/>
          </a:xfrm>
        </p:grpSpPr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27BFDB99-8203-4BAF-92E2-D83D6F9E7A2E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1AB108A3-F453-4C18-A0E3-044E65EE10A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B5487FB4-BC83-4EB1-8A48-04E143A8557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3D43FB73-1E06-49CA-9724-2C23AB7519B9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9B67E166-91D5-4C6E-983C-4F9B3EC319C7}"/>
              </a:ext>
            </a:extLst>
          </p:cNvPr>
          <p:cNvGrpSpPr/>
          <p:nvPr/>
        </p:nvGrpSpPr>
        <p:grpSpPr>
          <a:xfrm>
            <a:off x="457198" y="3247814"/>
            <a:ext cx="2096381" cy="2207290"/>
            <a:chOff x="1520157" y="3200400"/>
            <a:chExt cx="1371606" cy="1371601"/>
          </a:xfrm>
        </p:grpSpPr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B9879C6D-C457-44AC-A9FE-7AF0053AA073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93A19361-F005-4CB5-9F74-DCD88768D92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F1E6BC5E-5FEA-4021-A2F8-D7B22CAB712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3046E8B7-F698-4CEF-ACC6-B5838BEBFACF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38B248B7-FC8B-47D6-BBEE-BD31C93B0A24}"/>
              </a:ext>
            </a:extLst>
          </p:cNvPr>
          <p:cNvGrpSpPr/>
          <p:nvPr/>
        </p:nvGrpSpPr>
        <p:grpSpPr>
          <a:xfrm>
            <a:off x="2828905" y="3247814"/>
            <a:ext cx="2096381" cy="2207290"/>
            <a:chOff x="1520157" y="3200400"/>
            <a:chExt cx="1371606" cy="1371601"/>
          </a:xfrm>
        </p:grpSpPr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0A734176-2AAF-4A1A-AE96-BE7009B6B1EC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907D5B61-5640-451A-A7E9-ED072E65FD5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EB138C62-F7A9-4211-8F9B-53321F98704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BCE72819-9EA8-4384-B578-A7646BA06E4A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0D65AA48-3631-41B3-8222-12F5C93D058A}"/>
              </a:ext>
            </a:extLst>
          </p:cNvPr>
          <p:cNvGrpSpPr/>
          <p:nvPr/>
        </p:nvGrpSpPr>
        <p:grpSpPr>
          <a:xfrm>
            <a:off x="5209714" y="3247814"/>
            <a:ext cx="2096381" cy="2207290"/>
            <a:chOff x="1520157" y="3200400"/>
            <a:chExt cx="1371606" cy="1371601"/>
          </a:xfrm>
        </p:grpSpPr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A59A90FE-AE80-42C7-ABBF-DFE3720949C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BBD157C4-C502-4E3B-827E-BB466C5F53D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794E8269-A19F-4CDD-9450-CA336CB0751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8FAAE6E5-45ED-4835-B537-450914AC722F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F6E1ECB7-940D-4631-B2EB-AECF6226491B}"/>
              </a:ext>
            </a:extLst>
          </p:cNvPr>
          <p:cNvGrpSpPr/>
          <p:nvPr/>
        </p:nvGrpSpPr>
        <p:grpSpPr>
          <a:xfrm>
            <a:off x="466300" y="5928545"/>
            <a:ext cx="2096381" cy="2207290"/>
            <a:chOff x="1520157" y="3200400"/>
            <a:chExt cx="1371606" cy="1371601"/>
          </a:xfrm>
        </p:grpSpPr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F249F8BE-C21A-415E-99EE-4FC58C8F898D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648F031E-3D6E-47E1-8D5D-B1CF3A490CC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B05FF66C-487A-4043-A8BE-FFE0D591132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FF3CD240-E2EA-48F2-BF54-BE5C9AB682C6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74C1E9B8-DD77-4E78-96CA-DFC6C7832754}"/>
              </a:ext>
            </a:extLst>
          </p:cNvPr>
          <p:cNvGrpSpPr/>
          <p:nvPr/>
        </p:nvGrpSpPr>
        <p:grpSpPr>
          <a:xfrm>
            <a:off x="2838007" y="5928545"/>
            <a:ext cx="2096381" cy="2207290"/>
            <a:chOff x="1520157" y="3200400"/>
            <a:chExt cx="1371606" cy="1371601"/>
          </a:xfrm>
        </p:grpSpPr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01061044-D8F6-4BD0-B4BD-E18A2E3D31A1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A6612E95-D3D4-4A3A-B29C-76EB73FD950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AACD67FF-B2CA-4F4B-845B-988C3912E09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5D242BA3-1FDC-4D39-BCE0-B7AAFA102785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0" name="Group 49">
            <a:extLst>
              <a:ext uri="{FF2B5EF4-FFF2-40B4-BE49-F238E27FC236}">
                <a16:creationId xmlns:a16="http://schemas.microsoft.com/office/drawing/2014/main" id="{46E1AE0D-A6DC-4C6B-98E3-AF6C19DB6C1F}"/>
              </a:ext>
            </a:extLst>
          </p:cNvPr>
          <p:cNvGrpSpPr/>
          <p:nvPr/>
        </p:nvGrpSpPr>
        <p:grpSpPr>
          <a:xfrm>
            <a:off x="5218816" y="5928545"/>
            <a:ext cx="2096381" cy="2207290"/>
            <a:chOff x="1520157" y="3200400"/>
            <a:chExt cx="1371606" cy="1371601"/>
          </a:xfrm>
        </p:grpSpPr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FB1CBE34-D69E-4EE4-B4B8-C9E9E7B9079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>
              <a:extLst>
                <a:ext uri="{FF2B5EF4-FFF2-40B4-BE49-F238E27FC236}">
                  <a16:creationId xmlns:a16="http://schemas.microsoft.com/office/drawing/2014/main" id="{24C93174-265B-4E76-9A03-87A44A51FE2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F1C2717E-D3B8-4126-BEC2-73B11DD6D7A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B1AE6CAC-9F22-475A-968F-A024A7D9CF14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5" name="Rectangle: Rounded Corners 54">
            <a:extLst>
              <a:ext uri="{FF2B5EF4-FFF2-40B4-BE49-F238E27FC236}">
                <a16:creationId xmlns:a16="http://schemas.microsoft.com/office/drawing/2014/main" id="{1B822C5D-68AB-4316-BD5E-9EA06AC45D00}"/>
              </a:ext>
            </a:extLst>
          </p:cNvPr>
          <p:cNvSpPr/>
          <p:nvPr/>
        </p:nvSpPr>
        <p:spPr>
          <a:xfrm>
            <a:off x="1988814" y="8641457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Player 1……………..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56" name="Rectangle: Rounded Corners 55">
            <a:extLst>
              <a:ext uri="{FF2B5EF4-FFF2-40B4-BE49-F238E27FC236}">
                <a16:creationId xmlns:a16="http://schemas.microsoft.com/office/drawing/2014/main" id="{D8AA0E18-21A2-4FD4-9AFD-532FCE28357A}"/>
              </a:ext>
            </a:extLst>
          </p:cNvPr>
          <p:cNvSpPr/>
          <p:nvPr/>
        </p:nvSpPr>
        <p:spPr>
          <a:xfrm>
            <a:off x="1989910" y="9041864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Player 2……………..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57" name="Rectangle: Rounded Corners 56">
            <a:extLst>
              <a:ext uri="{FF2B5EF4-FFF2-40B4-BE49-F238E27FC236}">
                <a16:creationId xmlns:a16="http://schemas.microsoft.com/office/drawing/2014/main" id="{34BD2B7B-BF87-4DE2-91C8-9059CDE3A114}"/>
              </a:ext>
            </a:extLst>
          </p:cNvPr>
          <p:cNvSpPr/>
          <p:nvPr/>
        </p:nvSpPr>
        <p:spPr>
          <a:xfrm>
            <a:off x="4226492" y="8646945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Games Won………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58" name="Rectangle: Rounded Corners 57">
            <a:extLst>
              <a:ext uri="{FF2B5EF4-FFF2-40B4-BE49-F238E27FC236}">
                <a16:creationId xmlns:a16="http://schemas.microsoft.com/office/drawing/2014/main" id="{F1F5224C-5AD0-4533-9FB2-EAF34CB64AE3}"/>
              </a:ext>
            </a:extLst>
          </p:cNvPr>
          <p:cNvSpPr/>
          <p:nvPr/>
        </p:nvSpPr>
        <p:spPr>
          <a:xfrm>
            <a:off x="4227588" y="9047352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Games Won………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4426366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id="{AAD5FDF5-D2F0-40E8-BF92-E0C45F730E7B}"/>
              </a:ext>
            </a:extLst>
          </p:cNvPr>
          <p:cNvGrpSpPr/>
          <p:nvPr/>
        </p:nvGrpSpPr>
        <p:grpSpPr>
          <a:xfrm>
            <a:off x="457200" y="567083"/>
            <a:ext cx="2096381" cy="2207290"/>
            <a:chOff x="1520157" y="3200400"/>
            <a:chExt cx="1371606" cy="1371601"/>
          </a:xfrm>
        </p:grpSpPr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FBE553EF-9C33-41B5-9ED4-BD20E8933CAE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62B89D17-2280-4374-B5F2-4F1BE437E46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99857B03-F62F-41B0-A55B-35863C5C844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EB08C583-712E-4155-A98F-C95A07D02000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DDA41621-0360-448D-9CFA-B5B0364FC082}"/>
              </a:ext>
            </a:extLst>
          </p:cNvPr>
          <p:cNvGrpSpPr/>
          <p:nvPr/>
        </p:nvGrpSpPr>
        <p:grpSpPr>
          <a:xfrm>
            <a:off x="2828907" y="567083"/>
            <a:ext cx="2096381" cy="2207290"/>
            <a:chOff x="1520157" y="3200400"/>
            <a:chExt cx="1371606" cy="1371601"/>
          </a:xfrm>
        </p:grpSpPr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41C5BF08-82BD-4CC4-961D-F1155CA6D14A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33DC41DC-0FA4-4BDB-9968-448723A1A1C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34FC5602-98CB-43CA-87EA-B914F3D512B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220A92E2-F083-41F2-A7FF-D6AA6059168E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6D25211A-A89B-4B3F-81D2-80A8DA636200}"/>
              </a:ext>
            </a:extLst>
          </p:cNvPr>
          <p:cNvGrpSpPr/>
          <p:nvPr/>
        </p:nvGrpSpPr>
        <p:grpSpPr>
          <a:xfrm>
            <a:off x="5209716" y="567083"/>
            <a:ext cx="2096381" cy="2207290"/>
            <a:chOff x="1520157" y="3200400"/>
            <a:chExt cx="1371606" cy="1371601"/>
          </a:xfrm>
        </p:grpSpPr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27BFDB99-8203-4BAF-92E2-D83D6F9E7A2E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1AB108A3-F453-4C18-A0E3-044E65EE10A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B5487FB4-BC83-4EB1-8A48-04E143A8557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3D43FB73-1E06-49CA-9724-2C23AB7519B9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9B67E166-91D5-4C6E-983C-4F9B3EC319C7}"/>
              </a:ext>
            </a:extLst>
          </p:cNvPr>
          <p:cNvGrpSpPr/>
          <p:nvPr/>
        </p:nvGrpSpPr>
        <p:grpSpPr>
          <a:xfrm>
            <a:off x="457198" y="3247814"/>
            <a:ext cx="2096381" cy="2207290"/>
            <a:chOff x="1520157" y="3200400"/>
            <a:chExt cx="1371606" cy="1371601"/>
          </a:xfrm>
        </p:grpSpPr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B9879C6D-C457-44AC-A9FE-7AF0053AA073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93A19361-F005-4CB5-9F74-DCD88768D92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F1E6BC5E-5FEA-4021-A2F8-D7B22CAB712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3046E8B7-F698-4CEF-ACC6-B5838BEBFACF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38B248B7-FC8B-47D6-BBEE-BD31C93B0A24}"/>
              </a:ext>
            </a:extLst>
          </p:cNvPr>
          <p:cNvGrpSpPr/>
          <p:nvPr/>
        </p:nvGrpSpPr>
        <p:grpSpPr>
          <a:xfrm>
            <a:off x="2828905" y="3247814"/>
            <a:ext cx="2096381" cy="2207290"/>
            <a:chOff x="1520157" y="3200400"/>
            <a:chExt cx="1371606" cy="1371601"/>
          </a:xfrm>
        </p:grpSpPr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0A734176-2AAF-4A1A-AE96-BE7009B6B1EC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907D5B61-5640-451A-A7E9-ED072E65FD5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EB138C62-F7A9-4211-8F9B-53321F98704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BCE72819-9EA8-4384-B578-A7646BA06E4A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0D65AA48-3631-41B3-8222-12F5C93D058A}"/>
              </a:ext>
            </a:extLst>
          </p:cNvPr>
          <p:cNvGrpSpPr/>
          <p:nvPr/>
        </p:nvGrpSpPr>
        <p:grpSpPr>
          <a:xfrm>
            <a:off x="5209714" y="3247814"/>
            <a:ext cx="2096381" cy="2207290"/>
            <a:chOff x="1520157" y="3200400"/>
            <a:chExt cx="1371606" cy="1371601"/>
          </a:xfrm>
        </p:grpSpPr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A59A90FE-AE80-42C7-ABBF-DFE3720949C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BBD157C4-C502-4E3B-827E-BB466C5F53D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794E8269-A19F-4CDD-9450-CA336CB0751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8FAAE6E5-45ED-4835-B537-450914AC722F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F6E1ECB7-940D-4631-B2EB-AECF6226491B}"/>
              </a:ext>
            </a:extLst>
          </p:cNvPr>
          <p:cNvGrpSpPr/>
          <p:nvPr/>
        </p:nvGrpSpPr>
        <p:grpSpPr>
          <a:xfrm>
            <a:off x="466300" y="5928545"/>
            <a:ext cx="2096381" cy="2207290"/>
            <a:chOff x="1520157" y="3200400"/>
            <a:chExt cx="1371606" cy="1371601"/>
          </a:xfrm>
        </p:grpSpPr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F249F8BE-C21A-415E-99EE-4FC58C8F898D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648F031E-3D6E-47E1-8D5D-B1CF3A490CC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B05FF66C-487A-4043-A8BE-FFE0D591132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FF3CD240-E2EA-48F2-BF54-BE5C9AB682C6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74C1E9B8-DD77-4E78-96CA-DFC6C7832754}"/>
              </a:ext>
            </a:extLst>
          </p:cNvPr>
          <p:cNvGrpSpPr/>
          <p:nvPr/>
        </p:nvGrpSpPr>
        <p:grpSpPr>
          <a:xfrm>
            <a:off x="2838007" y="5928545"/>
            <a:ext cx="2096381" cy="2207290"/>
            <a:chOff x="1520157" y="3200400"/>
            <a:chExt cx="1371606" cy="1371601"/>
          </a:xfrm>
        </p:grpSpPr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01061044-D8F6-4BD0-B4BD-E18A2E3D31A1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A6612E95-D3D4-4A3A-B29C-76EB73FD950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AACD67FF-B2CA-4F4B-845B-988C3912E09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5D242BA3-1FDC-4D39-BCE0-B7AAFA102785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0" name="Group 49">
            <a:extLst>
              <a:ext uri="{FF2B5EF4-FFF2-40B4-BE49-F238E27FC236}">
                <a16:creationId xmlns:a16="http://schemas.microsoft.com/office/drawing/2014/main" id="{46E1AE0D-A6DC-4C6B-98E3-AF6C19DB6C1F}"/>
              </a:ext>
            </a:extLst>
          </p:cNvPr>
          <p:cNvGrpSpPr/>
          <p:nvPr/>
        </p:nvGrpSpPr>
        <p:grpSpPr>
          <a:xfrm>
            <a:off x="5218816" y="5928545"/>
            <a:ext cx="2096381" cy="2207290"/>
            <a:chOff x="1520157" y="3200400"/>
            <a:chExt cx="1371606" cy="1371601"/>
          </a:xfrm>
        </p:grpSpPr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FB1CBE34-D69E-4EE4-B4B8-C9E9E7B9079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>
              <a:extLst>
                <a:ext uri="{FF2B5EF4-FFF2-40B4-BE49-F238E27FC236}">
                  <a16:creationId xmlns:a16="http://schemas.microsoft.com/office/drawing/2014/main" id="{24C93174-265B-4E76-9A03-87A44A51FE2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F1C2717E-D3B8-4126-BEC2-73B11DD6D7A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B1AE6CAC-9F22-475A-968F-A024A7D9CF14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5" name="Rectangle: Rounded Corners 54">
            <a:extLst>
              <a:ext uri="{FF2B5EF4-FFF2-40B4-BE49-F238E27FC236}">
                <a16:creationId xmlns:a16="http://schemas.microsoft.com/office/drawing/2014/main" id="{1B822C5D-68AB-4316-BD5E-9EA06AC45D00}"/>
              </a:ext>
            </a:extLst>
          </p:cNvPr>
          <p:cNvSpPr/>
          <p:nvPr/>
        </p:nvSpPr>
        <p:spPr>
          <a:xfrm>
            <a:off x="1988814" y="8641457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Player 1……………..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56" name="Rectangle: Rounded Corners 55">
            <a:extLst>
              <a:ext uri="{FF2B5EF4-FFF2-40B4-BE49-F238E27FC236}">
                <a16:creationId xmlns:a16="http://schemas.microsoft.com/office/drawing/2014/main" id="{D8AA0E18-21A2-4FD4-9AFD-532FCE28357A}"/>
              </a:ext>
            </a:extLst>
          </p:cNvPr>
          <p:cNvSpPr/>
          <p:nvPr/>
        </p:nvSpPr>
        <p:spPr>
          <a:xfrm>
            <a:off x="1989910" y="9041864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Player 2……………..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57" name="Rectangle: Rounded Corners 56">
            <a:extLst>
              <a:ext uri="{FF2B5EF4-FFF2-40B4-BE49-F238E27FC236}">
                <a16:creationId xmlns:a16="http://schemas.microsoft.com/office/drawing/2014/main" id="{34BD2B7B-BF87-4DE2-91C8-9059CDE3A114}"/>
              </a:ext>
            </a:extLst>
          </p:cNvPr>
          <p:cNvSpPr/>
          <p:nvPr/>
        </p:nvSpPr>
        <p:spPr>
          <a:xfrm>
            <a:off x="4226492" y="8646945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Games Won………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58" name="Rectangle: Rounded Corners 57">
            <a:extLst>
              <a:ext uri="{FF2B5EF4-FFF2-40B4-BE49-F238E27FC236}">
                <a16:creationId xmlns:a16="http://schemas.microsoft.com/office/drawing/2014/main" id="{F1F5224C-5AD0-4533-9FB2-EAF34CB64AE3}"/>
              </a:ext>
            </a:extLst>
          </p:cNvPr>
          <p:cNvSpPr/>
          <p:nvPr/>
        </p:nvSpPr>
        <p:spPr>
          <a:xfrm>
            <a:off x="4227588" y="9047352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Games Won………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081716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id="{AAD5FDF5-D2F0-40E8-BF92-E0C45F730E7B}"/>
              </a:ext>
            </a:extLst>
          </p:cNvPr>
          <p:cNvGrpSpPr/>
          <p:nvPr/>
        </p:nvGrpSpPr>
        <p:grpSpPr>
          <a:xfrm>
            <a:off x="457200" y="567083"/>
            <a:ext cx="2096381" cy="2207290"/>
            <a:chOff x="1520157" y="3200400"/>
            <a:chExt cx="1371606" cy="1371601"/>
          </a:xfrm>
        </p:grpSpPr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FBE553EF-9C33-41B5-9ED4-BD20E8933CAE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62B89D17-2280-4374-B5F2-4F1BE437E46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99857B03-F62F-41B0-A55B-35863C5C844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EB08C583-712E-4155-A98F-C95A07D02000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DDA41621-0360-448D-9CFA-B5B0364FC082}"/>
              </a:ext>
            </a:extLst>
          </p:cNvPr>
          <p:cNvGrpSpPr/>
          <p:nvPr/>
        </p:nvGrpSpPr>
        <p:grpSpPr>
          <a:xfrm>
            <a:off x="2828907" y="567083"/>
            <a:ext cx="2096381" cy="2207290"/>
            <a:chOff x="1520157" y="3200400"/>
            <a:chExt cx="1371606" cy="1371601"/>
          </a:xfrm>
        </p:grpSpPr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41C5BF08-82BD-4CC4-961D-F1155CA6D14A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33DC41DC-0FA4-4BDB-9968-448723A1A1C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34FC5602-98CB-43CA-87EA-B914F3D512B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220A92E2-F083-41F2-A7FF-D6AA6059168E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6D25211A-A89B-4B3F-81D2-80A8DA636200}"/>
              </a:ext>
            </a:extLst>
          </p:cNvPr>
          <p:cNvGrpSpPr/>
          <p:nvPr/>
        </p:nvGrpSpPr>
        <p:grpSpPr>
          <a:xfrm>
            <a:off x="5209716" y="567083"/>
            <a:ext cx="2096381" cy="2207290"/>
            <a:chOff x="1520157" y="3200400"/>
            <a:chExt cx="1371606" cy="1371601"/>
          </a:xfrm>
        </p:grpSpPr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27BFDB99-8203-4BAF-92E2-D83D6F9E7A2E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1AB108A3-F453-4C18-A0E3-044E65EE10A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B5487FB4-BC83-4EB1-8A48-04E143A8557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3D43FB73-1E06-49CA-9724-2C23AB7519B9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9B67E166-91D5-4C6E-983C-4F9B3EC319C7}"/>
              </a:ext>
            </a:extLst>
          </p:cNvPr>
          <p:cNvGrpSpPr/>
          <p:nvPr/>
        </p:nvGrpSpPr>
        <p:grpSpPr>
          <a:xfrm>
            <a:off x="457198" y="3247814"/>
            <a:ext cx="2096381" cy="2207290"/>
            <a:chOff x="1520157" y="3200400"/>
            <a:chExt cx="1371606" cy="1371601"/>
          </a:xfrm>
        </p:grpSpPr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B9879C6D-C457-44AC-A9FE-7AF0053AA073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93A19361-F005-4CB5-9F74-DCD88768D92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F1E6BC5E-5FEA-4021-A2F8-D7B22CAB712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3046E8B7-F698-4CEF-ACC6-B5838BEBFACF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38B248B7-FC8B-47D6-BBEE-BD31C93B0A24}"/>
              </a:ext>
            </a:extLst>
          </p:cNvPr>
          <p:cNvGrpSpPr/>
          <p:nvPr/>
        </p:nvGrpSpPr>
        <p:grpSpPr>
          <a:xfrm>
            <a:off x="2828905" y="3247814"/>
            <a:ext cx="2096381" cy="2207290"/>
            <a:chOff x="1520157" y="3200400"/>
            <a:chExt cx="1371606" cy="1371601"/>
          </a:xfrm>
        </p:grpSpPr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0A734176-2AAF-4A1A-AE96-BE7009B6B1EC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907D5B61-5640-451A-A7E9-ED072E65FD5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EB138C62-F7A9-4211-8F9B-53321F98704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BCE72819-9EA8-4384-B578-A7646BA06E4A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0D65AA48-3631-41B3-8222-12F5C93D058A}"/>
              </a:ext>
            </a:extLst>
          </p:cNvPr>
          <p:cNvGrpSpPr/>
          <p:nvPr/>
        </p:nvGrpSpPr>
        <p:grpSpPr>
          <a:xfrm>
            <a:off x="5209714" y="3247814"/>
            <a:ext cx="2096381" cy="2207290"/>
            <a:chOff x="1520157" y="3200400"/>
            <a:chExt cx="1371606" cy="1371601"/>
          </a:xfrm>
        </p:grpSpPr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A59A90FE-AE80-42C7-ABBF-DFE3720949C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BBD157C4-C502-4E3B-827E-BB466C5F53D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794E8269-A19F-4CDD-9450-CA336CB0751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8FAAE6E5-45ED-4835-B537-450914AC722F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F6E1ECB7-940D-4631-B2EB-AECF6226491B}"/>
              </a:ext>
            </a:extLst>
          </p:cNvPr>
          <p:cNvGrpSpPr/>
          <p:nvPr/>
        </p:nvGrpSpPr>
        <p:grpSpPr>
          <a:xfrm>
            <a:off x="466300" y="5928545"/>
            <a:ext cx="2096381" cy="2207290"/>
            <a:chOff x="1520157" y="3200400"/>
            <a:chExt cx="1371606" cy="1371601"/>
          </a:xfrm>
        </p:grpSpPr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F249F8BE-C21A-415E-99EE-4FC58C8F898D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648F031E-3D6E-47E1-8D5D-B1CF3A490CC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B05FF66C-487A-4043-A8BE-FFE0D591132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FF3CD240-E2EA-48F2-BF54-BE5C9AB682C6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74C1E9B8-DD77-4E78-96CA-DFC6C7832754}"/>
              </a:ext>
            </a:extLst>
          </p:cNvPr>
          <p:cNvGrpSpPr/>
          <p:nvPr/>
        </p:nvGrpSpPr>
        <p:grpSpPr>
          <a:xfrm>
            <a:off x="2838007" y="5928545"/>
            <a:ext cx="2096381" cy="2207290"/>
            <a:chOff x="1520157" y="3200400"/>
            <a:chExt cx="1371606" cy="1371601"/>
          </a:xfrm>
        </p:grpSpPr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01061044-D8F6-4BD0-B4BD-E18A2E3D31A1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A6612E95-D3D4-4A3A-B29C-76EB73FD950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AACD67FF-B2CA-4F4B-845B-988C3912E09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5D242BA3-1FDC-4D39-BCE0-B7AAFA102785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0" name="Group 49">
            <a:extLst>
              <a:ext uri="{FF2B5EF4-FFF2-40B4-BE49-F238E27FC236}">
                <a16:creationId xmlns:a16="http://schemas.microsoft.com/office/drawing/2014/main" id="{46E1AE0D-A6DC-4C6B-98E3-AF6C19DB6C1F}"/>
              </a:ext>
            </a:extLst>
          </p:cNvPr>
          <p:cNvGrpSpPr/>
          <p:nvPr/>
        </p:nvGrpSpPr>
        <p:grpSpPr>
          <a:xfrm>
            <a:off x="5218816" y="5928545"/>
            <a:ext cx="2096381" cy="2207290"/>
            <a:chOff x="1520157" y="3200400"/>
            <a:chExt cx="1371606" cy="1371601"/>
          </a:xfrm>
        </p:grpSpPr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FB1CBE34-D69E-4EE4-B4B8-C9E9E7B9079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>
              <a:extLst>
                <a:ext uri="{FF2B5EF4-FFF2-40B4-BE49-F238E27FC236}">
                  <a16:creationId xmlns:a16="http://schemas.microsoft.com/office/drawing/2014/main" id="{24C93174-265B-4E76-9A03-87A44A51FE2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F1C2717E-D3B8-4126-BEC2-73B11DD6D7A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B1AE6CAC-9F22-475A-968F-A024A7D9CF14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5" name="Rectangle: Rounded Corners 54">
            <a:extLst>
              <a:ext uri="{FF2B5EF4-FFF2-40B4-BE49-F238E27FC236}">
                <a16:creationId xmlns:a16="http://schemas.microsoft.com/office/drawing/2014/main" id="{1B822C5D-68AB-4316-BD5E-9EA06AC45D00}"/>
              </a:ext>
            </a:extLst>
          </p:cNvPr>
          <p:cNvSpPr/>
          <p:nvPr/>
        </p:nvSpPr>
        <p:spPr>
          <a:xfrm>
            <a:off x="1988814" y="8641457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Player 1……………..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56" name="Rectangle: Rounded Corners 55">
            <a:extLst>
              <a:ext uri="{FF2B5EF4-FFF2-40B4-BE49-F238E27FC236}">
                <a16:creationId xmlns:a16="http://schemas.microsoft.com/office/drawing/2014/main" id="{D8AA0E18-21A2-4FD4-9AFD-532FCE28357A}"/>
              </a:ext>
            </a:extLst>
          </p:cNvPr>
          <p:cNvSpPr/>
          <p:nvPr/>
        </p:nvSpPr>
        <p:spPr>
          <a:xfrm>
            <a:off x="1989910" y="9041864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Player 2……………..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57" name="Rectangle: Rounded Corners 56">
            <a:extLst>
              <a:ext uri="{FF2B5EF4-FFF2-40B4-BE49-F238E27FC236}">
                <a16:creationId xmlns:a16="http://schemas.microsoft.com/office/drawing/2014/main" id="{34BD2B7B-BF87-4DE2-91C8-9059CDE3A114}"/>
              </a:ext>
            </a:extLst>
          </p:cNvPr>
          <p:cNvSpPr/>
          <p:nvPr/>
        </p:nvSpPr>
        <p:spPr>
          <a:xfrm>
            <a:off x="4226492" y="8646945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Games Won………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58" name="Rectangle: Rounded Corners 57">
            <a:extLst>
              <a:ext uri="{FF2B5EF4-FFF2-40B4-BE49-F238E27FC236}">
                <a16:creationId xmlns:a16="http://schemas.microsoft.com/office/drawing/2014/main" id="{F1F5224C-5AD0-4533-9FB2-EAF34CB64AE3}"/>
              </a:ext>
            </a:extLst>
          </p:cNvPr>
          <p:cNvSpPr/>
          <p:nvPr/>
        </p:nvSpPr>
        <p:spPr>
          <a:xfrm>
            <a:off x="4227588" y="9047352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Games Won………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7727334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id="{AAD5FDF5-D2F0-40E8-BF92-E0C45F730E7B}"/>
              </a:ext>
            </a:extLst>
          </p:cNvPr>
          <p:cNvGrpSpPr/>
          <p:nvPr/>
        </p:nvGrpSpPr>
        <p:grpSpPr>
          <a:xfrm>
            <a:off x="457200" y="567083"/>
            <a:ext cx="2096381" cy="2207290"/>
            <a:chOff x="1520157" y="3200400"/>
            <a:chExt cx="1371606" cy="1371601"/>
          </a:xfrm>
        </p:grpSpPr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FBE553EF-9C33-41B5-9ED4-BD20E8933CAE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62B89D17-2280-4374-B5F2-4F1BE437E46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99857B03-F62F-41B0-A55B-35863C5C844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EB08C583-712E-4155-A98F-C95A07D02000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DDA41621-0360-448D-9CFA-B5B0364FC082}"/>
              </a:ext>
            </a:extLst>
          </p:cNvPr>
          <p:cNvGrpSpPr/>
          <p:nvPr/>
        </p:nvGrpSpPr>
        <p:grpSpPr>
          <a:xfrm>
            <a:off x="2828907" y="567083"/>
            <a:ext cx="2096381" cy="2207290"/>
            <a:chOff x="1520157" y="3200400"/>
            <a:chExt cx="1371606" cy="1371601"/>
          </a:xfrm>
        </p:grpSpPr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41C5BF08-82BD-4CC4-961D-F1155CA6D14A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33DC41DC-0FA4-4BDB-9968-448723A1A1C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34FC5602-98CB-43CA-87EA-B914F3D512B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220A92E2-F083-41F2-A7FF-D6AA6059168E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6D25211A-A89B-4B3F-81D2-80A8DA636200}"/>
              </a:ext>
            </a:extLst>
          </p:cNvPr>
          <p:cNvGrpSpPr/>
          <p:nvPr/>
        </p:nvGrpSpPr>
        <p:grpSpPr>
          <a:xfrm>
            <a:off x="5209716" y="567083"/>
            <a:ext cx="2096381" cy="2207290"/>
            <a:chOff x="1520157" y="3200400"/>
            <a:chExt cx="1371606" cy="1371601"/>
          </a:xfrm>
        </p:grpSpPr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27BFDB99-8203-4BAF-92E2-D83D6F9E7A2E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1AB108A3-F453-4C18-A0E3-044E65EE10A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B5487FB4-BC83-4EB1-8A48-04E143A8557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3D43FB73-1E06-49CA-9724-2C23AB7519B9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9B67E166-91D5-4C6E-983C-4F9B3EC319C7}"/>
              </a:ext>
            </a:extLst>
          </p:cNvPr>
          <p:cNvGrpSpPr/>
          <p:nvPr/>
        </p:nvGrpSpPr>
        <p:grpSpPr>
          <a:xfrm>
            <a:off x="457198" y="3247814"/>
            <a:ext cx="2096381" cy="2207290"/>
            <a:chOff x="1520157" y="3200400"/>
            <a:chExt cx="1371606" cy="1371601"/>
          </a:xfrm>
        </p:grpSpPr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B9879C6D-C457-44AC-A9FE-7AF0053AA073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93A19361-F005-4CB5-9F74-DCD88768D92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F1E6BC5E-5FEA-4021-A2F8-D7B22CAB712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3046E8B7-F698-4CEF-ACC6-B5838BEBFACF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38B248B7-FC8B-47D6-BBEE-BD31C93B0A24}"/>
              </a:ext>
            </a:extLst>
          </p:cNvPr>
          <p:cNvGrpSpPr/>
          <p:nvPr/>
        </p:nvGrpSpPr>
        <p:grpSpPr>
          <a:xfrm>
            <a:off x="2828905" y="3247814"/>
            <a:ext cx="2096381" cy="2207290"/>
            <a:chOff x="1520157" y="3200400"/>
            <a:chExt cx="1371606" cy="1371601"/>
          </a:xfrm>
        </p:grpSpPr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0A734176-2AAF-4A1A-AE96-BE7009B6B1EC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907D5B61-5640-451A-A7E9-ED072E65FD5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EB138C62-F7A9-4211-8F9B-53321F98704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BCE72819-9EA8-4384-B578-A7646BA06E4A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0D65AA48-3631-41B3-8222-12F5C93D058A}"/>
              </a:ext>
            </a:extLst>
          </p:cNvPr>
          <p:cNvGrpSpPr/>
          <p:nvPr/>
        </p:nvGrpSpPr>
        <p:grpSpPr>
          <a:xfrm>
            <a:off x="5209714" y="3247814"/>
            <a:ext cx="2096381" cy="2207290"/>
            <a:chOff x="1520157" y="3200400"/>
            <a:chExt cx="1371606" cy="1371601"/>
          </a:xfrm>
        </p:grpSpPr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A59A90FE-AE80-42C7-ABBF-DFE3720949C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BBD157C4-C502-4E3B-827E-BB466C5F53D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794E8269-A19F-4CDD-9450-CA336CB0751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8FAAE6E5-45ED-4835-B537-450914AC722F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F6E1ECB7-940D-4631-B2EB-AECF6226491B}"/>
              </a:ext>
            </a:extLst>
          </p:cNvPr>
          <p:cNvGrpSpPr/>
          <p:nvPr/>
        </p:nvGrpSpPr>
        <p:grpSpPr>
          <a:xfrm>
            <a:off x="466300" y="5928545"/>
            <a:ext cx="2096381" cy="2207290"/>
            <a:chOff x="1520157" y="3200400"/>
            <a:chExt cx="1371606" cy="1371601"/>
          </a:xfrm>
        </p:grpSpPr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F249F8BE-C21A-415E-99EE-4FC58C8F898D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648F031E-3D6E-47E1-8D5D-B1CF3A490CC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B05FF66C-487A-4043-A8BE-FFE0D591132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FF3CD240-E2EA-48F2-BF54-BE5C9AB682C6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74C1E9B8-DD77-4E78-96CA-DFC6C7832754}"/>
              </a:ext>
            </a:extLst>
          </p:cNvPr>
          <p:cNvGrpSpPr/>
          <p:nvPr/>
        </p:nvGrpSpPr>
        <p:grpSpPr>
          <a:xfrm>
            <a:off x="2838007" y="5928545"/>
            <a:ext cx="2096381" cy="2207290"/>
            <a:chOff x="1520157" y="3200400"/>
            <a:chExt cx="1371606" cy="1371601"/>
          </a:xfrm>
        </p:grpSpPr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01061044-D8F6-4BD0-B4BD-E18A2E3D31A1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A6612E95-D3D4-4A3A-B29C-76EB73FD950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AACD67FF-B2CA-4F4B-845B-988C3912E09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5D242BA3-1FDC-4D39-BCE0-B7AAFA102785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0" name="Group 49">
            <a:extLst>
              <a:ext uri="{FF2B5EF4-FFF2-40B4-BE49-F238E27FC236}">
                <a16:creationId xmlns:a16="http://schemas.microsoft.com/office/drawing/2014/main" id="{46E1AE0D-A6DC-4C6B-98E3-AF6C19DB6C1F}"/>
              </a:ext>
            </a:extLst>
          </p:cNvPr>
          <p:cNvGrpSpPr/>
          <p:nvPr/>
        </p:nvGrpSpPr>
        <p:grpSpPr>
          <a:xfrm>
            <a:off x="5218816" y="5928545"/>
            <a:ext cx="2096381" cy="2207290"/>
            <a:chOff x="1520157" y="3200400"/>
            <a:chExt cx="1371606" cy="1371601"/>
          </a:xfrm>
        </p:grpSpPr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FB1CBE34-D69E-4EE4-B4B8-C9E9E7B9079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>
              <a:extLst>
                <a:ext uri="{FF2B5EF4-FFF2-40B4-BE49-F238E27FC236}">
                  <a16:creationId xmlns:a16="http://schemas.microsoft.com/office/drawing/2014/main" id="{24C93174-265B-4E76-9A03-87A44A51FE2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F1C2717E-D3B8-4126-BEC2-73B11DD6D7A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B1AE6CAC-9F22-475A-968F-A024A7D9CF14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5" name="Rectangle: Rounded Corners 54">
            <a:extLst>
              <a:ext uri="{FF2B5EF4-FFF2-40B4-BE49-F238E27FC236}">
                <a16:creationId xmlns:a16="http://schemas.microsoft.com/office/drawing/2014/main" id="{1B822C5D-68AB-4316-BD5E-9EA06AC45D00}"/>
              </a:ext>
            </a:extLst>
          </p:cNvPr>
          <p:cNvSpPr/>
          <p:nvPr/>
        </p:nvSpPr>
        <p:spPr>
          <a:xfrm>
            <a:off x="1988814" y="8641457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Player 1……………..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56" name="Rectangle: Rounded Corners 55">
            <a:extLst>
              <a:ext uri="{FF2B5EF4-FFF2-40B4-BE49-F238E27FC236}">
                <a16:creationId xmlns:a16="http://schemas.microsoft.com/office/drawing/2014/main" id="{D8AA0E18-21A2-4FD4-9AFD-532FCE28357A}"/>
              </a:ext>
            </a:extLst>
          </p:cNvPr>
          <p:cNvSpPr/>
          <p:nvPr/>
        </p:nvSpPr>
        <p:spPr>
          <a:xfrm>
            <a:off x="1989910" y="9041864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Player 2……………..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57" name="Rectangle: Rounded Corners 56">
            <a:extLst>
              <a:ext uri="{FF2B5EF4-FFF2-40B4-BE49-F238E27FC236}">
                <a16:creationId xmlns:a16="http://schemas.microsoft.com/office/drawing/2014/main" id="{34BD2B7B-BF87-4DE2-91C8-9059CDE3A114}"/>
              </a:ext>
            </a:extLst>
          </p:cNvPr>
          <p:cNvSpPr/>
          <p:nvPr/>
        </p:nvSpPr>
        <p:spPr>
          <a:xfrm>
            <a:off x="4226492" y="8646945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Games Won………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58" name="Rectangle: Rounded Corners 57">
            <a:extLst>
              <a:ext uri="{FF2B5EF4-FFF2-40B4-BE49-F238E27FC236}">
                <a16:creationId xmlns:a16="http://schemas.microsoft.com/office/drawing/2014/main" id="{F1F5224C-5AD0-4533-9FB2-EAF34CB64AE3}"/>
              </a:ext>
            </a:extLst>
          </p:cNvPr>
          <p:cNvSpPr/>
          <p:nvPr/>
        </p:nvSpPr>
        <p:spPr>
          <a:xfrm>
            <a:off x="4227588" y="9047352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Games Won………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9856465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id="{AAD5FDF5-D2F0-40E8-BF92-E0C45F730E7B}"/>
              </a:ext>
            </a:extLst>
          </p:cNvPr>
          <p:cNvGrpSpPr/>
          <p:nvPr/>
        </p:nvGrpSpPr>
        <p:grpSpPr>
          <a:xfrm>
            <a:off x="457200" y="567083"/>
            <a:ext cx="2096381" cy="2207290"/>
            <a:chOff x="1520157" y="3200400"/>
            <a:chExt cx="1371606" cy="1371601"/>
          </a:xfrm>
        </p:grpSpPr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FBE553EF-9C33-41B5-9ED4-BD20E8933CAE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62B89D17-2280-4374-B5F2-4F1BE437E46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99857B03-F62F-41B0-A55B-35863C5C844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EB08C583-712E-4155-A98F-C95A07D02000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DDA41621-0360-448D-9CFA-B5B0364FC082}"/>
              </a:ext>
            </a:extLst>
          </p:cNvPr>
          <p:cNvGrpSpPr/>
          <p:nvPr/>
        </p:nvGrpSpPr>
        <p:grpSpPr>
          <a:xfrm>
            <a:off x="2828907" y="567083"/>
            <a:ext cx="2096381" cy="2207290"/>
            <a:chOff x="1520157" y="3200400"/>
            <a:chExt cx="1371606" cy="1371601"/>
          </a:xfrm>
        </p:grpSpPr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41C5BF08-82BD-4CC4-961D-F1155CA6D14A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33DC41DC-0FA4-4BDB-9968-448723A1A1C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34FC5602-98CB-43CA-87EA-B914F3D512B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220A92E2-F083-41F2-A7FF-D6AA6059168E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6D25211A-A89B-4B3F-81D2-80A8DA636200}"/>
              </a:ext>
            </a:extLst>
          </p:cNvPr>
          <p:cNvGrpSpPr/>
          <p:nvPr/>
        </p:nvGrpSpPr>
        <p:grpSpPr>
          <a:xfrm>
            <a:off x="5209716" y="567083"/>
            <a:ext cx="2096381" cy="2207290"/>
            <a:chOff x="1520157" y="3200400"/>
            <a:chExt cx="1371606" cy="1371601"/>
          </a:xfrm>
        </p:grpSpPr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27BFDB99-8203-4BAF-92E2-D83D6F9E7A2E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1AB108A3-F453-4C18-A0E3-044E65EE10A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B5487FB4-BC83-4EB1-8A48-04E143A8557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3D43FB73-1E06-49CA-9724-2C23AB7519B9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9B67E166-91D5-4C6E-983C-4F9B3EC319C7}"/>
              </a:ext>
            </a:extLst>
          </p:cNvPr>
          <p:cNvGrpSpPr/>
          <p:nvPr/>
        </p:nvGrpSpPr>
        <p:grpSpPr>
          <a:xfrm>
            <a:off x="457198" y="3247814"/>
            <a:ext cx="2096381" cy="2207290"/>
            <a:chOff x="1520157" y="3200400"/>
            <a:chExt cx="1371606" cy="1371601"/>
          </a:xfrm>
        </p:grpSpPr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B9879C6D-C457-44AC-A9FE-7AF0053AA073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93A19361-F005-4CB5-9F74-DCD88768D92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F1E6BC5E-5FEA-4021-A2F8-D7B22CAB712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3046E8B7-F698-4CEF-ACC6-B5838BEBFACF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38B248B7-FC8B-47D6-BBEE-BD31C93B0A24}"/>
              </a:ext>
            </a:extLst>
          </p:cNvPr>
          <p:cNvGrpSpPr/>
          <p:nvPr/>
        </p:nvGrpSpPr>
        <p:grpSpPr>
          <a:xfrm>
            <a:off x="2828905" y="3247814"/>
            <a:ext cx="2096381" cy="2207290"/>
            <a:chOff x="1520157" y="3200400"/>
            <a:chExt cx="1371606" cy="1371601"/>
          </a:xfrm>
        </p:grpSpPr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0A734176-2AAF-4A1A-AE96-BE7009B6B1EC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907D5B61-5640-451A-A7E9-ED072E65FD5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EB138C62-F7A9-4211-8F9B-53321F98704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BCE72819-9EA8-4384-B578-A7646BA06E4A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0D65AA48-3631-41B3-8222-12F5C93D058A}"/>
              </a:ext>
            </a:extLst>
          </p:cNvPr>
          <p:cNvGrpSpPr/>
          <p:nvPr/>
        </p:nvGrpSpPr>
        <p:grpSpPr>
          <a:xfrm>
            <a:off x="5209714" y="3247814"/>
            <a:ext cx="2096381" cy="2207290"/>
            <a:chOff x="1520157" y="3200400"/>
            <a:chExt cx="1371606" cy="1371601"/>
          </a:xfrm>
        </p:grpSpPr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A59A90FE-AE80-42C7-ABBF-DFE3720949C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BBD157C4-C502-4E3B-827E-BB466C5F53D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794E8269-A19F-4CDD-9450-CA336CB0751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8FAAE6E5-45ED-4835-B537-450914AC722F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F6E1ECB7-940D-4631-B2EB-AECF6226491B}"/>
              </a:ext>
            </a:extLst>
          </p:cNvPr>
          <p:cNvGrpSpPr/>
          <p:nvPr/>
        </p:nvGrpSpPr>
        <p:grpSpPr>
          <a:xfrm>
            <a:off x="466300" y="5928545"/>
            <a:ext cx="2096381" cy="2207290"/>
            <a:chOff x="1520157" y="3200400"/>
            <a:chExt cx="1371606" cy="1371601"/>
          </a:xfrm>
        </p:grpSpPr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F249F8BE-C21A-415E-99EE-4FC58C8F898D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648F031E-3D6E-47E1-8D5D-B1CF3A490CC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B05FF66C-487A-4043-A8BE-FFE0D591132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FF3CD240-E2EA-48F2-BF54-BE5C9AB682C6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74C1E9B8-DD77-4E78-96CA-DFC6C7832754}"/>
              </a:ext>
            </a:extLst>
          </p:cNvPr>
          <p:cNvGrpSpPr/>
          <p:nvPr/>
        </p:nvGrpSpPr>
        <p:grpSpPr>
          <a:xfrm>
            <a:off x="2838007" y="5928545"/>
            <a:ext cx="2096381" cy="2207290"/>
            <a:chOff x="1520157" y="3200400"/>
            <a:chExt cx="1371606" cy="1371601"/>
          </a:xfrm>
        </p:grpSpPr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01061044-D8F6-4BD0-B4BD-E18A2E3D31A1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A6612E95-D3D4-4A3A-B29C-76EB73FD950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AACD67FF-B2CA-4F4B-845B-988C3912E09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5D242BA3-1FDC-4D39-BCE0-B7AAFA102785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0" name="Group 49">
            <a:extLst>
              <a:ext uri="{FF2B5EF4-FFF2-40B4-BE49-F238E27FC236}">
                <a16:creationId xmlns:a16="http://schemas.microsoft.com/office/drawing/2014/main" id="{46E1AE0D-A6DC-4C6B-98E3-AF6C19DB6C1F}"/>
              </a:ext>
            </a:extLst>
          </p:cNvPr>
          <p:cNvGrpSpPr/>
          <p:nvPr/>
        </p:nvGrpSpPr>
        <p:grpSpPr>
          <a:xfrm>
            <a:off x="5218816" y="5928545"/>
            <a:ext cx="2096381" cy="2207290"/>
            <a:chOff x="1520157" y="3200400"/>
            <a:chExt cx="1371606" cy="1371601"/>
          </a:xfrm>
        </p:grpSpPr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FB1CBE34-D69E-4EE4-B4B8-C9E9E7B9079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>
              <a:extLst>
                <a:ext uri="{FF2B5EF4-FFF2-40B4-BE49-F238E27FC236}">
                  <a16:creationId xmlns:a16="http://schemas.microsoft.com/office/drawing/2014/main" id="{24C93174-265B-4E76-9A03-87A44A51FE2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F1C2717E-D3B8-4126-BEC2-73B11DD6D7A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B1AE6CAC-9F22-475A-968F-A024A7D9CF14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5" name="Rectangle: Rounded Corners 54">
            <a:extLst>
              <a:ext uri="{FF2B5EF4-FFF2-40B4-BE49-F238E27FC236}">
                <a16:creationId xmlns:a16="http://schemas.microsoft.com/office/drawing/2014/main" id="{1B822C5D-68AB-4316-BD5E-9EA06AC45D00}"/>
              </a:ext>
            </a:extLst>
          </p:cNvPr>
          <p:cNvSpPr/>
          <p:nvPr/>
        </p:nvSpPr>
        <p:spPr>
          <a:xfrm>
            <a:off x="1988814" y="8641457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Player 1……………..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56" name="Rectangle: Rounded Corners 55">
            <a:extLst>
              <a:ext uri="{FF2B5EF4-FFF2-40B4-BE49-F238E27FC236}">
                <a16:creationId xmlns:a16="http://schemas.microsoft.com/office/drawing/2014/main" id="{D8AA0E18-21A2-4FD4-9AFD-532FCE28357A}"/>
              </a:ext>
            </a:extLst>
          </p:cNvPr>
          <p:cNvSpPr/>
          <p:nvPr/>
        </p:nvSpPr>
        <p:spPr>
          <a:xfrm>
            <a:off x="1989910" y="9041864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Player 2……………..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57" name="Rectangle: Rounded Corners 56">
            <a:extLst>
              <a:ext uri="{FF2B5EF4-FFF2-40B4-BE49-F238E27FC236}">
                <a16:creationId xmlns:a16="http://schemas.microsoft.com/office/drawing/2014/main" id="{34BD2B7B-BF87-4DE2-91C8-9059CDE3A114}"/>
              </a:ext>
            </a:extLst>
          </p:cNvPr>
          <p:cNvSpPr/>
          <p:nvPr/>
        </p:nvSpPr>
        <p:spPr>
          <a:xfrm>
            <a:off x="4226492" y="8646945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Games Won………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58" name="Rectangle: Rounded Corners 57">
            <a:extLst>
              <a:ext uri="{FF2B5EF4-FFF2-40B4-BE49-F238E27FC236}">
                <a16:creationId xmlns:a16="http://schemas.microsoft.com/office/drawing/2014/main" id="{F1F5224C-5AD0-4533-9FB2-EAF34CB64AE3}"/>
              </a:ext>
            </a:extLst>
          </p:cNvPr>
          <p:cNvSpPr/>
          <p:nvPr/>
        </p:nvSpPr>
        <p:spPr>
          <a:xfrm>
            <a:off x="4227588" y="9047352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Games Won………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818829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id="{AAD5FDF5-D2F0-40E8-BF92-E0C45F730E7B}"/>
              </a:ext>
            </a:extLst>
          </p:cNvPr>
          <p:cNvGrpSpPr/>
          <p:nvPr/>
        </p:nvGrpSpPr>
        <p:grpSpPr>
          <a:xfrm>
            <a:off x="457200" y="567083"/>
            <a:ext cx="2096381" cy="2207290"/>
            <a:chOff x="1520157" y="3200400"/>
            <a:chExt cx="1371606" cy="1371601"/>
          </a:xfrm>
        </p:grpSpPr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FBE553EF-9C33-41B5-9ED4-BD20E8933CAE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62B89D17-2280-4374-B5F2-4F1BE437E46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99857B03-F62F-41B0-A55B-35863C5C844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EB08C583-712E-4155-A98F-C95A07D02000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DDA41621-0360-448D-9CFA-B5B0364FC082}"/>
              </a:ext>
            </a:extLst>
          </p:cNvPr>
          <p:cNvGrpSpPr/>
          <p:nvPr/>
        </p:nvGrpSpPr>
        <p:grpSpPr>
          <a:xfrm>
            <a:off x="2828907" y="567083"/>
            <a:ext cx="2096381" cy="2207290"/>
            <a:chOff x="1520157" y="3200400"/>
            <a:chExt cx="1371606" cy="1371601"/>
          </a:xfrm>
        </p:grpSpPr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41C5BF08-82BD-4CC4-961D-F1155CA6D14A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33DC41DC-0FA4-4BDB-9968-448723A1A1C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34FC5602-98CB-43CA-87EA-B914F3D512B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220A92E2-F083-41F2-A7FF-D6AA6059168E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6D25211A-A89B-4B3F-81D2-80A8DA636200}"/>
              </a:ext>
            </a:extLst>
          </p:cNvPr>
          <p:cNvGrpSpPr/>
          <p:nvPr/>
        </p:nvGrpSpPr>
        <p:grpSpPr>
          <a:xfrm>
            <a:off x="5209716" y="567083"/>
            <a:ext cx="2096381" cy="2207290"/>
            <a:chOff x="1520157" y="3200400"/>
            <a:chExt cx="1371606" cy="1371601"/>
          </a:xfrm>
        </p:grpSpPr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27BFDB99-8203-4BAF-92E2-D83D6F9E7A2E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1AB108A3-F453-4C18-A0E3-044E65EE10A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B5487FB4-BC83-4EB1-8A48-04E143A8557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3D43FB73-1E06-49CA-9724-2C23AB7519B9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9B67E166-91D5-4C6E-983C-4F9B3EC319C7}"/>
              </a:ext>
            </a:extLst>
          </p:cNvPr>
          <p:cNvGrpSpPr/>
          <p:nvPr/>
        </p:nvGrpSpPr>
        <p:grpSpPr>
          <a:xfrm>
            <a:off x="457198" y="3247814"/>
            <a:ext cx="2096381" cy="2207290"/>
            <a:chOff x="1520157" y="3200400"/>
            <a:chExt cx="1371606" cy="1371601"/>
          </a:xfrm>
        </p:grpSpPr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B9879C6D-C457-44AC-A9FE-7AF0053AA073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93A19361-F005-4CB5-9F74-DCD88768D92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F1E6BC5E-5FEA-4021-A2F8-D7B22CAB712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3046E8B7-F698-4CEF-ACC6-B5838BEBFACF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38B248B7-FC8B-47D6-BBEE-BD31C93B0A24}"/>
              </a:ext>
            </a:extLst>
          </p:cNvPr>
          <p:cNvGrpSpPr/>
          <p:nvPr/>
        </p:nvGrpSpPr>
        <p:grpSpPr>
          <a:xfrm>
            <a:off x="2828905" y="3247814"/>
            <a:ext cx="2096381" cy="2207290"/>
            <a:chOff x="1520157" y="3200400"/>
            <a:chExt cx="1371606" cy="1371601"/>
          </a:xfrm>
        </p:grpSpPr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0A734176-2AAF-4A1A-AE96-BE7009B6B1EC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907D5B61-5640-451A-A7E9-ED072E65FD5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EB138C62-F7A9-4211-8F9B-53321F98704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BCE72819-9EA8-4384-B578-A7646BA06E4A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0D65AA48-3631-41B3-8222-12F5C93D058A}"/>
              </a:ext>
            </a:extLst>
          </p:cNvPr>
          <p:cNvGrpSpPr/>
          <p:nvPr/>
        </p:nvGrpSpPr>
        <p:grpSpPr>
          <a:xfrm>
            <a:off x="5209714" y="3247814"/>
            <a:ext cx="2096381" cy="2207290"/>
            <a:chOff x="1520157" y="3200400"/>
            <a:chExt cx="1371606" cy="1371601"/>
          </a:xfrm>
        </p:grpSpPr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A59A90FE-AE80-42C7-ABBF-DFE3720949C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BBD157C4-C502-4E3B-827E-BB466C5F53D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794E8269-A19F-4CDD-9450-CA336CB0751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8FAAE6E5-45ED-4835-B537-450914AC722F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F6E1ECB7-940D-4631-B2EB-AECF6226491B}"/>
              </a:ext>
            </a:extLst>
          </p:cNvPr>
          <p:cNvGrpSpPr/>
          <p:nvPr/>
        </p:nvGrpSpPr>
        <p:grpSpPr>
          <a:xfrm>
            <a:off x="466300" y="5928545"/>
            <a:ext cx="2096381" cy="2207290"/>
            <a:chOff x="1520157" y="3200400"/>
            <a:chExt cx="1371606" cy="1371601"/>
          </a:xfrm>
        </p:grpSpPr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F249F8BE-C21A-415E-99EE-4FC58C8F898D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648F031E-3D6E-47E1-8D5D-B1CF3A490CC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B05FF66C-487A-4043-A8BE-FFE0D591132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FF3CD240-E2EA-48F2-BF54-BE5C9AB682C6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74C1E9B8-DD77-4E78-96CA-DFC6C7832754}"/>
              </a:ext>
            </a:extLst>
          </p:cNvPr>
          <p:cNvGrpSpPr/>
          <p:nvPr/>
        </p:nvGrpSpPr>
        <p:grpSpPr>
          <a:xfrm>
            <a:off x="2838007" y="5928545"/>
            <a:ext cx="2096381" cy="2207290"/>
            <a:chOff x="1520157" y="3200400"/>
            <a:chExt cx="1371606" cy="1371601"/>
          </a:xfrm>
        </p:grpSpPr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01061044-D8F6-4BD0-B4BD-E18A2E3D31A1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A6612E95-D3D4-4A3A-B29C-76EB73FD950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AACD67FF-B2CA-4F4B-845B-988C3912E09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5D242BA3-1FDC-4D39-BCE0-B7AAFA102785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0" name="Group 49">
            <a:extLst>
              <a:ext uri="{FF2B5EF4-FFF2-40B4-BE49-F238E27FC236}">
                <a16:creationId xmlns:a16="http://schemas.microsoft.com/office/drawing/2014/main" id="{46E1AE0D-A6DC-4C6B-98E3-AF6C19DB6C1F}"/>
              </a:ext>
            </a:extLst>
          </p:cNvPr>
          <p:cNvGrpSpPr/>
          <p:nvPr/>
        </p:nvGrpSpPr>
        <p:grpSpPr>
          <a:xfrm>
            <a:off x="5218816" y="5928545"/>
            <a:ext cx="2096381" cy="2207290"/>
            <a:chOff x="1520157" y="3200400"/>
            <a:chExt cx="1371606" cy="1371601"/>
          </a:xfrm>
        </p:grpSpPr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FB1CBE34-D69E-4EE4-B4B8-C9E9E7B9079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>
              <a:extLst>
                <a:ext uri="{FF2B5EF4-FFF2-40B4-BE49-F238E27FC236}">
                  <a16:creationId xmlns:a16="http://schemas.microsoft.com/office/drawing/2014/main" id="{24C93174-265B-4E76-9A03-87A44A51FE2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F1C2717E-D3B8-4126-BEC2-73B11DD6D7A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B1AE6CAC-9F22-475A-968F-A024A7D9CF14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5" name="Rectangle: Rounded Corners 54">
            <a:extLst>
              <a:ext uri="{FF2B5EF4-FFF2-40B4-BE49-F238E27FC236}">
                <a16:creationId xmlns:a16="http://schemas.microsoft.com/office/drawing/2014/main" id="{1B822C5D-68AB-4316-BD5E-9EA06AC45D00}"/>
              </a:ext>
            </a:extLst>
          </p:cNvPr>
          <p:cNvSpPr/>
          <p:nvPr/>
        </p:nvSpPr>
        <p:spPr>
          <a:xfrm>
            <a:off x="1988814" y="8641457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Player 1……………..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56" name="Rectangle: Rounded Corners 55">
            <a:extLst>
              <a:ext uri="{FF2B5EF4-FFF2-40B4-BE49-F238E27FC236}">
                <a16:creationId xmlns:a16="http://schemas.microsoft.com/office/drawing/2014/main" id="{D8AA0E18-21A2-4FD4-9AFD-532FCE28357A}"/>
              </a:ext>
            </a:extLst>
          </p:cNvPr>
          <p:cNvSpPr/>
          <p:nvPr/>
        </p:nvSpPr>
        <p:spPr>
          <a:xfrm>
            <a:off x="1989910" y="9041864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Player 2……………..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57" name="Rectangle: Rounded Corners 56">
            <a:extLst>
              <a:ext uri="{FF2B5EF4-FFF2-40B4-BE49-F238E27FC236}">
                <a16:creationId xmlns:a16="http://schemas.microsoft.com/office/drawing/2014/main" id="{34BD2B7B-BF87-4DE2-91C8-9059CDE3A114}"/>
              </a:ext>
            </a:extLst>
          </p:cNvPr>
          <p:cNvSpPr/>
          <p:nvPr/>
        </p:nvSpPr>
        <p:spPr>
          <a:xfrm>
            <a:off x="4226492" y="8646945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Games Won………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58" name="Rectangle: Rounded Corners 57">
            <a:extLst>
              <a:ext uri="{FF2B5EF4-FFF2-40B4-BE49-F238E27FC236}">
                <a16:creationId xmlns:a16="http://schemas.microsoft.com/office/drawing/2014/main" id="{F1F5224C-5AD0-4533-9FB2-EAF34CB64AE3}"/>
              </a:ext>
            </a:extLst>
          </p:cNvPr>
          <p:cNvSpPr/>
          <p:nvPr/>
        </p:nvSpPr>
        <p:spPr>
          <a:xfrm>
            <a:off x="4227588" y="9047352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Games Won………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4595539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id="{AAD5FDF5-D2F0-40E8-BF92-E0C45F730E7B}"/>
              </a:ext>
            </a:extLst>
          </p:cNvPr>
          <p:cNvGrpSpPr/>
          <p:nvPr/>
        </p:nvGrpSpPr>
        <p:grpSpPr>
          <a:xfrm>
            <a:off x="457200" y="567083"/>
            <a:ext cx="2096381" cy="2207290"/>
            <a:chOff x="1520157" y="3200400"/>
            <a:chExt cx="1371606" cy="1371601"/>
          </a:xfrm>
        </p:grpSpPr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FBE553EF-9C33-41B5-9ED4-BD20E8933CAE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62B89D17-2280-4374-B5F2-4F1BE437E46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99857B03-F62F-41B0-A55B-35863C5C844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EB08C583-712E-4155-A98F-C95A07D02000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DDA41621-0360-448D-9CFA-B5B0364FC082}"/>
              </a:ext>
            </a:extLst>
          </p:cNvPr>
          <p:cNvGrpSpPr/>
          <p:nvPr/>
        </p:nvGrpSpPr>
        <p:grpSpPr>
          <a:xfrm>
            <a:off x="2828907" y="567083"/>
            <a:ext cx="2096381" cy="2207290"/>
            <a:chOff x="1520157" y="3200400"/>
            <a:chExt cx="1371606" cy="1371601"/>
          </a:xfrm>
        </p:grpSpPr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41C5BF08-82BD-4CC4-961D-F1155CA6D14A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33DC41DC-0FA4-4BDB-9968-448723A1A1C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34FC5602-98CB-43CA-87EA-B914F3D512B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220A92E2-F083-41F2-A7FF-D6AA6059168E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6D25211A-A89B-4B3F-81D2-80A8DA636200}"/>
              </a:ext>
            </a:extLst>
          </p:cNvPr>
          <p:cNvGrpSpPr/>
          <p:nvPr/>
        </p:nvGrpSpPr>
        <p:grpSpPr>
          <a:xfrm>
            <a:off x="5209716" y="567083"/>
            <a:ext cx="2096381" cy="2207290"/>
            <a:chOff x="1520157" y="3200400"/>
            <a:chExt cx="1371606" cy="1371601"/>
          </a:xfrm>
        </p:grpSpPr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27BFDB99-8203-4BAF-92E2-D83D6F9E7A2E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1AB108A3-F453-4C18-A0E3-044E65EE10A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B5487FB4-BC83-4EB1-8A48-04E143A8557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3D43FB73-1E06-49CA-9724-2C23AB7519B9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9B67E166-91D5-4C6E-983C-4F9B3EC319C7}"/>
              </a:ext>
            </a:extLst>
          </p:cNvPr>
          <p:cNvGrpSpPr/>
          <p:nvPr/>
        </p:nvGrpSpPr>
        <p:grpSpPr>
          <a:xfrm>
            <a:off x="457198" y="3247814"/>
            <a:ext cx="2096381" cy="2207290"/>
            <a:chOff x="1520157" y="3200400"/>
            <a:chExt cx="1371606" cy="1371601"/>
          </a:xfrm>
        </p:grpSpPr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B9879C6D-C457-44AC-A9FE-7AF0053AA073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93A19361-F005-4CB5-9F74-DCD88768D92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F1E6BC5E-5FEA-4021-A2F8-D7B22CAB712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3046E8B7-F698-4CEF-ACC6-B5838BEBFACF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38B248B7-FC8B-47D6-BBEE-BD31C93B0A24}"/>
              </a:ext>
            </a:extLst>
          </p:cNvPr>
          <p:cNvGrpSpPr/>
          <p:nvPr/>
        </p:nvGrpSpPr>
        <p:grpSpPr>
          <a:xfrm>
            <a:off x="2828905" y="3247814"/>
            <a:ext cx="2096381" cy="2207290"/>
            <a:chOff x="1520157" y="3200400"/>
            <a:chExt cx="1371606" cy="1371601"/>
          </a:xfrm>
        </p:grpSpPr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0A734176-2AAF-4A1A-AE96-BE7009B6B1EC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907D5B61-5640-451A-A7E9-ED072E65FD5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EB138C62-F7A9-4211-8F9B-53321F98704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BCE72819-9EA8-4384-B578-A7646BA06E4A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0D65AA48-3631-41B3-8222-12F5C93D058A}"/>
              </a:ext>
            </a:extLst>
          </p:cNvPr>
          <p:cNvGrpSpPr/>
          <p:nvPr/>
        </p:nvGrpSpPr>
        <p:grpSpPr>
          <a:xfrm>
            <a:off x="5209714" y="3247814"/>
            <a:ext cx="2096381" cy="2207290"/>
            <a:chOff x="1520157" y="3200400"/>
            <a:chExt cx="1371606" cy="1371601"/>
          </a:xfrm>
        </p:grpSpPr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A59A90FE-AE80-42C7-ABBF-DFE3720949C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BBD157C4-C502-4E3B-827E-BB466C5F53D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794E8269-A19F-4CDD-9450-CA336CB0751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8FAAE6E5-45ED-4835-B537-450914AC722F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F6E1ECB7-940D-4631-B2EB-AECF6226491B}"/>
              </a:ext>
            </a:extLst>
          </p:cNvPr>
          <p:cNvGrpSpPr/>
          <p:nvPr/>
        </p:nvGrpSpPr>
        <p:grpSpPr>
          <a:xfrm>
            <a:off x="466300" y="5928545"/>
            <a:ext cx="2096381" cy="2207290"/>
            <a:chOff x="1520157" y="3200400"/>
            <a:chExt cx="1371606" cy="1371601"/>
          </a:xfrm>
        </p:grpSpPr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F249F8BE-C21A-415E-99EE-4FC58C8F898D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648F031E-3D6E-47E1-8D5D-B1CF3A490CC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B05FF66C-487A-4043-A8BE-FFE0D591132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FF3CD240-E2EA-48F2-BF54-BE5C9AB682C6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74C1E9B8-DD77-4E78-96CA-DFC6C7832754}"/>
              </a:ext>
            </a:extLst>
          </p:cNvPr>
          <p:cNvGrpSpPr/>
          <p:nvPr/>
        </p:nvGrpSpPr>
        <p:grpSpPr>
          <a:xfrm>
            <a:off x="2838007" y="5928545"/>
            <a:ext cx="2096381" cy="2207290"/>
            <a:chOff x="1520157" y="3200400"/>
            <a:chExt cx="1371606" cy="1371601"/>
          </a:xfrm>
        </p:grpSpPr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01061044-D8F6-4BD0-B4BD-E18A2E3D31A1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A6612E95-D3D4-4A3A-B29C-76EB73FD950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AACD67FF-B2CA-4F4B-845B-988C3912E09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5D242BA3-1FDC-4D39-BCE0-B7AAFA102785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0" name="Group 49">
            <a:extLst>
              <a:ext uri="{FF2B5EF4-FFF2-40B4-BE49-F238E27FC236}">
                <a16:creationId xmlns:a16="http://schemas.microsoft.com/office/drawing/2014/main" id="{46E1AE0D-A6DC-4C6B-98E3-AF6C19DB6C1F}"/>
              </a:ext>
            </a:extLst>
          </p:cNvPr>
          <p:cNvGrpSpPr/>
          <p:nvPr/>
        </p:nvGrpSpPr>
        <p:grpSpPr>
          <a:xfrm>
            <a:off x="5218816" y="5928545"/>
            <a:ext cx="2096381" cy="2207290"/>
            <a:chOff x="1520157" y="3200400"/>
            <a:chExt cx="1371606" cy="1371601"/>
          </a:xfrm>
        </p:grpSpPr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FB1CBE34-D69E-4EE4-B4B8-C9E9E7B9079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>
              <a:extLst>
                <a:ext uri="{FF2B5EF4-FFF2-40B4-BE49-F238E27FC236}">
                  <a16:creationId xmlns:a16="http://schemas.microsoft.com/office/drawing/2014/main" id="{24C93174-265B-4E76-9A03-87A44A51FE2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F1C2717E-D3B8-4126-BEC2-73B11DD6D7A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B1AE6CAC-9F22-475A-968F-A024A7D9CF14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5" name="Rectangle: Rounded Corners 54">
            <a:extLst>
              <a:ext uri="{FF2B5EF4-FFF2-40B4-BE49-F238E27FC236}">
                <a16:creationId xmlns:a16="http://schemas.microsoft.com/office/drawing/2014/main" id="{1B822C5D-68AB-4316-BD5E-9EA06AC45D00}"/>
              </a:ext>
            </a:extLst>
          </p:cNvPr>
          <p:cNvSpPr/>
          <p:nvPr/>
        </p:nvSpPr>
        <p:spPr>
          <a:xfrm>
            <a:off x="1988814" y="8641457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Player 1……………..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56" name="Rectangle: Rounded Corners 55">
            <a:extLst>
              <a:ext uri="{FF2B5EF4-FFF2-40B4-BE49-F238E27FC236}">
                <a16:creationId xmlns:a16="http://schemas.microsoft.com/office/drawing/2014/main" id="{D8AA0E18-21A2-4FD4-9AFD-532FCE28357A}"/>
              </a:ext>
            </a:extLst>
          </p:cNvPr>
          <p:cNvSpPr/>
          <p:nvPr/>
        </p:nvSpPr>
        <p:spPr>
          <a:xfrm>
            <a:off x="1989910" y="9041864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Player 2……………..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57" name="Rectangle: Rounded Corners 56">
            <a:extLst>
              <a:ext uri="{FF2B5EF4-FFF2-40B4-BE49-F238E27FC236}">
                <a16:creationId xmlns:a16="http://schemas.microsoft.com/office/drawing/2014/main" id="{34BD2B7B-BF87-4DE2-91C8-9059CDE3A114}"/>
              </a:ext>
            </a:extLst>
          </p:cNvPr>
          <p:cNvSpPr/>
          <p:nvPr/>
        </p:nvSpPr>
        <p:spPr>
          <a:xfrm>
            <a:off x="4226492" y="8646945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Games Won………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58" name="Rectangle: Rounded Corners 57">
            <a:extLst>
              <a:ext uri="{FF2B5EF4-FFF2-40B4-BE49-F238E27FC236}">
                <a16:creationId xmlns:a16="http://schemas.microsoft.com/office/drawing/2014/main" id="{F1F5224C-5AD0-4533-9FB2-EAF34CB64AE3}"/>
              </a:ext>
            </a:extLst>
          </p:cNvPr>
          <p:cNvSpPr/>
          <p:nvPr/>
        </p:nvSpPr>
        <p:spPr>
          <a:xfrm>
            <a:off x="4227588" y="9047352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Games Won………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551835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id="{AAD5FDF5-D2F0-40E8-BF92-E0C45F730E7B}"/>
              </a:ext>
            </a:extLst>
          </p:cNvPr>
          <p:cNvGrpSpPr/>
          <p:nvPr/>
        </p:nvGrpSpPr>
        <p:grpSpPr>
          <a:xfrm>
            <a:off x="457200" y="567083"/>
            <a:ext cx="2096381" cy="2207290"/>
            <a:chOff x="1520157" y="3200400"/>
            <a:chExt cx="1371606" cy="1371601"/>
          </a:xfrm>
        </p:grpSpPr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FBE553EF-9C33-41B5-9ED4-BD20E8933CAE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62B89D17-2280-4374-B5F2-4F1BE437E46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99857B03-F62F-41B0-A55B-35863C5C844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EB08C583-712E-4155-A98F-C95A07D02000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DDA41621-0360-448D-9CFA-B5B0364FC082}"/>
              </a:ext>
            </a:extLst>
          </p:cNvPr>
          <p:cNvGrpSpPr/>
          <p:nvPr/>
        </p:nvGrpSpPr>
        <p:grpSpPr>
          <a:xfrm>
            <a:off x="2828907" y="567083"/>
            <a:ext cx="2096381" cy="2207290"/>
            <a:chOff x="1520157" y="3200400"/>
            <a:chExt cx="1371606" cy="1371601"/>
          </a:xfrm>
        </p:grpSpPr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41C5BF08-82BD-4CC4-961D-F1155CA6D14A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33DC41DC-0FA4-4BDB-9968-448723A1A1C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34FC5602-98CB-43CA-87EA-B914F3D512B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220A92E2-F083-41F2-A7FF-D6AA6059168E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6D25211A-A89B-4B3F-81D2-80A8DA636200}"/>
              </a:ext>
            </a:extLst>
          </p:cNvPr>
          <p:cNvGrpSpPr/>
          <p:nvPr/>
        </p:nvGrpSpPr>
        <p:grpSpPr>
          <a:xfrm>
            <a:off x="5209716" y="567083"/>
            <a:ext cx="2096381" cy="2207290"/>
            <a:chOff x="1520157" y="3200400"/>
            <a:chExt cx="1371606" cy="1371601"/>
          </a:xfrm>
        </p:grpSpPr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27BFDB99-8203-4BAF-92E2-D83D6F9E7A2E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1AB108A3-F453-4C18-A0E3-044E65EE10A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B5487FB4-BC83-4EB1-8A48-04E143A8557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3D43FB73-1E06-49CA-9724-2C23AB7519B9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9B67E166-91D5-4C6E-983C-4F9B3EC319C7}"/>
              </a:ext>
            </a:extLst>
          </p:cNvPr>
          <p:cNvGrpSpPr/>
          <p:nvPr/>
        </p:nvGrpSpPr>
        <p:grpSpPr>
          <a:xfrm>
            <a:off x="457198" y="3247814"/>
            <a:ext cx="2096381" cy="2207290"/>
            <a:chOff x="1520157" y="3200400"/>
            <a:chExt cx="1371606" cy="1371601"/>
          </a:xfrm>
        </p:grpSpPr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B9879C6D-C457-44AC-A9FE-7AF0053AA073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93A19361-F005-4CB5-9F74-DCD88768D92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F1E6BC5E-5FEA-4021-A2F8-D7B22CAB712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3046E8B7-F698-4CEF-ACC6-B5838BEBFACF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38B248B7-FC8B-47D6-BBEE-BD31C93B0A24}"/>
              </a:ext>
            </a:extLst>
          </p:cNvPr>
          <p:cNvGrpSpPr/>
          <p:nvPr/>
        </p:nvGrpSpPr>
        <p:grpSpPr>
          <a:xfrm>
            <a:off x="2828905" y="3247814"/>
            <a:ext cx="2096381" cy="2207290"/>
            <a:chOff x="1520157" y="3200400"/>
            <a:chExt cx="1371606" cy="1371601"/>
          </a:xfrm>
        </p:grpSpPr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0A734176-2AAF-4A1A-AE96-BE7009B6B1EC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907D5B61-5640-451A-A7E9-ED072E65FD5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EB138C62-F7A9-4211-8F9B-53321F98704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BCE72819-9EA8-4384-B578-A7646BA06E4A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0D65AA48-3631-41B3-8222-12F5C93D058A}"/>
              </a:ext>
            </a:extLst>
          </p:cNvPr>
          <p:cNvGrpSpPr/>
          <p:nvPr/>
        </p:nvGrpSpPr>
        <p:grpSpPr>
          <a:xfrm>
            <a:off x="5209714" y="3247814"/>
            <a:ext cx="2096381" cy="2207290"/>
            <a:chOff x="1520157" y="3200400"/>
            <a:chExt cx="1371606" cy="1371601"/>
          </a:xfrm>
        </p:grpSpPr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A59A90FE-AE80-42C7-ABBF-DFE3720949C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BBD157C4-C502-4E3B-827E-BB466C5F53D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794E8269-A19F-4CDD-9450-CA336CB0751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8FAAE6E5-45ED-4835-B537-450914AC722F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F6E1ECB7-940D-4631-B2EB-AECF6226491B}"/>
              </a:ext>
            </a:extLst>
          </p:cNvPr>
          <p:cNvGrpSpPr/>
          <p:nvPr/>
        </p:nvGrpSpPr>
        <p:grpSpPr>
          <a:xfrm>
            <a:off x="466300" y="5928545"/>
            <a:ext cx="2096381" cy="2207290"/>
            <a:chOff x="1520157" y="3200400"/>
            <a:chExt cx="1371606" cy="1371601"/>
          </a:xfrm>
        </p:grpSpPr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F249F8BE-C21A-415E-99EE-4FC58C8F898D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648F031E-3D6E-47E1-8D5D-B1CF3A490CC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B05FF66C-487A-4043-A8BE-FFE0D591132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FF3CD240-E2EA-48F2-BF54-BE5C9AB682C6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74C1E9B8-DD77-4E78-96CA-DFC6C7832754}"/>
              </a:ext>
            </a:extLst>
          </p:cNvPr>
          <p:cNvGrpSpPr/>
          <p:nvPr/>
        </p:nvGrpSpPr>
        <p:grpSpPr>
          <a:xfrm>
            <a:off x="2838007" y="5928545"/>
            <a:ext cx="2096381" cy="2207290"/>
            <a:chOff x="1520157" y="3200400"/>
            <a:chExt cx="1371606" cy="1371601"/>
          </a:xfrm>
        </p:grpSpPr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01061044-D8F6-4BD0-B4BD-E18A2E3D31A1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A6612E95-D3D4-4A3A-B29C-76EB73FD950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AACD67FF-B2CA-4F4B-845B-988C3912E09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5D242BA3-1FDC-4D39-BCE0-B7AAFA102785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0" name="Group 49">
            <a:extLst>
              <a:ext uri="{FF2B5EF4-FFF2-40B4-BE49-F238E27FC236}">
                <a16:creationId xmlns:a16="http://schemas.microsoft.com/office/drawing/2014/main" id="{46E1AE0D-A6DC-4C6B-98E3-AF6C19DB6C1F}"/>
              </a:ext>
            </a:extLst>
          </p:cNvPr>
          <p:cNvGrpSpPr/>
          <p:nvPr/>
        </p:nvGrpSpPr>
        <p:grpSpPr>
          <a:xfrm>
            <a:off x="5218816" y="5928545"/>
            <a:ext cx="2096381" cy="2207290"/>
            <a:chOff x="1520157" y="3200400"/>
            <a:chExt cx="1371606" cy="1371601"/>
          </a:xfrm>
        </p:grpSpPr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FB1CBE34-D69E-4EE4-B4B8-C9E9E7B9079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>
              <a:extLst>
                <a:ext uri="{FF2B5EF4-FFF2-40B4-BE49-F238E27FC236}">
                  <a16:creationId xmlns:a16="http://schemas.microsoft.com/office/drawing/2014/main" id="{24C93174-265B-4E76-9A03-87A44A51FE2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F1C2717E-D3B8-4126-BEC2-73B11DD6D7A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B1AE6CAC-9F22-475A-968F-A024A7D9CF14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5" name="Rectangle: Rounded Corners 54">
            <a:extLst>
              <a:ext uri="{FF2B5EF4-FFF2-40B4-BE49-F238E27FC236}">
                <a16:creationId xmlns:a16="http://schemas.microsoft.com/office/drawing/2014/main" id="{1B822C5D-68AB-4316-BD5E-9EA06AC45D00}"/>
              </a:ext>
            </a:extLst>
          </p:cNvPr>
          <p:cNvSpPr/>
          <p:nvPr/>
        </p:nvSpPr>
        <p:spPr>
          <a:xfrm>
            <a:off x="1988814" y="8641457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Player 1……………..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56" name="Rectangle: Rounded Corners 55">
            <a:extLst>
              <a:ext uri="{FF2B5EF4-FFF2-40B4-BE49-F238E27FC236}">
                <a16:creationId xmlns:a16="http://schemas.microsoft.com/office/drawing/2014/main" id="{D8AA0E18-21A2-4FD4-9AFD-532FCE28357A}"/>
              </a:ext>
            </a:extLst>
          </p:cNvPr>
          <p:cNvSpPr/>
          <p:nvPr/>
        </p:nvSpPr>
        <p:spPr>
          <a:xfrm>
            <a:off x="1989910" y="9041864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Player 2……………..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57" name="Rectangle: Rounded Corners 56">
            <a:extLst>
              <a:ext uri="{FF2B5EF4-FFF2-40B4-BE49-F238E27FC236}">
                <a16:creationId xmlns:a16="http://schemas.microsoft.com/office/drawing/2014/main" id="{34BD2B7B-BF87-4DE2-91C8-9059CDE3A114}"/>
              </a:ext>
            </a:extLst>
          </p:cNvPr>
          <p:cNvSpPr/>
          <p:nvPr/>
        </p:nvSpPr>
        <p:spPr>
          <a:xfrm>
            <a:off x="4226492" y="8646945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Games Won………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58" name="Rectangle: Rounded Corners 57">
            <a:extLst>
              <a:ext uri="{FF2B5EF4-FFF2-40B4-BE49-F238E27FC236}">
                <a16:creationId xmlns:a16="http://schemas.microsoft.com/office/drawing/2014/main" id="{F1F5224C-5AD0-4533-9FB2-EAF34CB64AE3}"/>
              </a:ext>
            </a:extLst>
          </p:cNvPr>
          <p:cNvSpPr/>
          <p:nvPr/>
        </p:nvSpPr>
        <p:spPr>
          <a:xfrm>
            <a:off x="4227588" y="9047352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Games Won………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6152321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id="{AAD5FDF5-D2F0-40E8-BF92-E0C45F730E7B}"/>
              </a:ext>
            </a:extLst>
          </p:cNvPr>
          <p:cNvGrpSpPr/>
          <p:nvPr/>
        </p:nvGrpSpPr>
        <p:grpSpPr>
          <a:xfrm>
            <a:off x="457200" y="567083"/>
            <a:ext cx="2096381" cy="2207290"/>
            <a:chOff x="1520157" y="3200400"/>
            <a:chExt cx="1371606" cy="1371601"/>
          </a:xfrm>
        </p:grpSpPr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FBE553EF-9C33-41B5-9ED4-BD20E8933CAE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62B89D17-2280-4374-B5F2-4F1BE437E46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99857B03-F62F-41B0-A55B-35863C5C844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EB08C583-712E-4155-A98F-C95A07D02000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DDA41621-0360-448D-9CFA-B5B0364FC082}"/>
              </a:ext>
            </a:extLst>
          </p:cNvPr>
          <p:cNvGrpSpPr/>
          <p:nvPr/>
        </p:nvGrpSpPr>
        <p:grpSpPr>
          <a:xfrm>
            <a:off x="2828907" y="567083"/>
            <a:ext cx="2096381" cy="2207290"/>
            <a:chOff x="1520157" y="3200400"/>
            <a:chExt cx="1371606" cy="1371601"/>
          </a:xfrm>
        </p:grpSpPr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41C5BF08-82BD-4CC4-961D-F1155CA6D14A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33DC41DC-0FA4-4BDB-9968-448723A1A1C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34FC5602-98CB-43CA-87EA-B914F3D512B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220A92E2-F083-41F2-A7FF-D6AA6059168E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6D25211A-A89B-4B3F-81D2-80A8DA636200}"/>
              </a:ext>
            </a:extLst>
          </p:cNvPr>
          <p:cNvGrpSpPr/>
          <p:nvPr/>
        </p:nvGrpSpPr>
        <p:grpSpPr>
          <a:xfrm>
            <a:off x="5209716" y="567083"/>
            <a:ext cx="2096381" cy="2207290"/>
            <a:chOff x="1520157" y="3200400"/>
            <a:chExt cx="1371606" cy="1371601"/>
          </a:xfrm>
        </p:grpSpPr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27BFDB99-8203-4BAF-92E2-D83D6F9E7A2E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1AB108A3-F453-4C18-A0E3-044E65EE10A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B5487FB4-BC83-4EB1-8A48-04E143A8557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3D43FB73-1E06-49CA-9724-2C23AB7519B9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9B67E166-91D5-4C6E-983C-4F9B3EC319C7}"/>
              </a:ext>
            </a:extLst>
          </p:cNvPr>
          <p:cNvGrpSpPr/>
          <p:nvPr/>
        </p:nvGrpSpPr>
        <p:grpSpPr>
          <a:xfrm>
            <a:off x="457198" y="3247814"/>
            <a:ext cx="2096381" cy="2207290"/>
            <a:chOff x="1520157" y="3200400"/>
            <a:chExt cx="1371606" cy="1371601"/>
          </a:xfrm>
        </p:grpSpPr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B9879C6D-C457-44AC-A9FE-7AF0053AA073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93A19361-F005-4CB5-9F74-DCD88768D92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F1E6BC5E-5FEA-4021-A2F8-D7B22CAB712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3046E8B7-F698-4CEF-ACC6-B5838BEBFACF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38B248B7-FC8B-47D6-BBEE-BD31C93B0A24}"/>
              </a:ext>
            </a:extLst>
          </p:cNvPr>
          <p:cNvGrpSpPr/>
          <p:nvPr/>
        </p:nvGrpSpPr>
        <p:grpSpPr>
          <a:xfrm>
            <a:off x="2828905" y="3247814"/>
            <a:ext cx="2096381" cy="2207290"/>
            <a:chOff x="1520157" y="3200400"/>
            <a:chExt cx="1371606" cy="1371601"/>
          </a:xfrm>
        </p:grpSpPr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0A734176-2AAF-4A1A-AE96-BE7009B6B1EC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907D5B61-5640-451A-A7E9-ED072E65FD5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EB138C62-F7A9-4211-8F9B-53321F98704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BCE72819-9EA8-4384-B578-A7646BA06E4A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0D65AA48-3631-41B3-8222-12F5C93D058A}"/>
              </a:ext>
            </a:extLst>
          </p:cNvPr>
          <p:cNvGrpSpPr/>
          <p:nvPr/>
        </p:nvGrpSpPr>
        <p:grpSpPr>
          <a:xfrm>
            <a:off x="5209714" y="3247814"/>
            <a:ext cx="2096381" cy="2207290"/>
            <a:chOff x="1520157" y="3200400"/>
            <a:chExt cx="1371606" cy="1371601"/>
          </a:xfrm>
        </p:grpSpPr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A59A90FE-AE80-42C7-ABBF-DFE3720949C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BBD157C4-C502-4E3B-827E-BB466C5F53D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794E8269-A19F-4CDD-9450-CA336CB0751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8FAAE6E5-45ED-4835-B537-450914AC722F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F6E1ECB7-940D-4631-B2EB-AECF6226491B}"/>
              </a:ext>
            </a:extLst>
          </p:cNvPr>
          <p:cNvGrpSpPr/>
          <p:nvPr/>
        </p:nvGrpSpPr>
        <p:grpSpPr>
          <a:xfrm>
            <a:off x="466300" y="5928545"/>
            <a:ext cx="2096381" cy="2207290"/>
            <a:chOff x="1520157" y="3200400"/>
            <a:chExt cx="1371606" cy="1371601"/>
          </a:xfrm>
        </p:grpSpPr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F249F8BE-C21A-415E-99EE-4FC58C8F898D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648F031E-3D6E-47E1-8D5D-B1CF3A490CC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B05FF66C-487A-4043-A8BE-FFE0D591132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FF3CD240-E2EA-48F2-BF54-BE5C9AB682C6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74C1E9B8-DD77-4E78-96CA-DFC6C7832754}"/>
              </a:ext>
            </a:extLst>
          </p:cNvPr>
          <p:cNvGrpSpPr/>
          <p:nvPr/>
        </p:nvGrpSpPr>
        <p:grpSpPr>
          <a:xfrm>
            <a:off x="2838007" y="5928545"/>
            <a:ext cx="2096381" cy="2207290"/>
            <a:chOff x="1520157" y="3200400"/>
            <a:chExt cx="1371606" cy="1371601"/>
          </a:xfrm>
        </p:grpSpPr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01061044-D8F6-4BD0-B4BD-E18A2E3D31A1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A6612E95-D3D4-4A3A-B29C-76EB73FD950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AACD67FF-B2CA-4F4B-845B-988C3912E09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5D242BA3-1FDC-4D39-BCE0-B7AAFA102785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0" name="Group 49">
            <a:extLst>
              <a:ext uri="{FF2B5EF4-FFF2-40B4-BE49-F238E27FC236}">
                <a16:creationId xmlns:a16="http://schemas.microsoft.com/office/drawing/2014/main" id="{46E1AE0D-A6DC-4C6B-98E3-AF6C19DB6C1F}"/>
              </a:ext>
            </a:extLst>
          </p:cNvPr>
          <p:cNvGrpSpPr/>
          <p:nvPr/>
        </p:nvGrpSpPr>
        <p:grpSpPr>
          <a:xfrm>
            <a:off x="5218816" y="5928545"/>
            <a:ext cx="2096381" cy="2207290"/>
            <a:chOff x="1520157" y="3200400"/>
            <a:chExt cx="1371606" cy="1371601"/>
          </a:xfrm>
        </p:grpSpPr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FB1CBE34-D69E-4EE4-B4B8-C9E9E7B9079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>
              <a:extLst>
                <a:ext uri="{FF2B5EF4-FFF2-40B4-BE49-F238E27FC236}">
                  <a16:creationId xmlns:a16="http://schemas.microsoft.com/office/drawing/2014/main" id="{24C93174-265B-4E76-9A03-87A44A51FE2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F1C2717E-D3B8-4126-BEC2-73B11DD6D7A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B1AE6CAC-9F22-475A-968F-A024A7D9CF14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5" name="Rectangle: Rounded Corners 54">
            <a:extLst>
              <a:ext uri="{FF2B5EF4-FFF2-40B4-BE49-F238E27FC236}">
                <a16:creationId xmlns:a16="http://schemas.microsoft.com/office/drawing/2014/main" id="{1B822C5D-68AB-4316-BD5E-9EA06AC45D00}"/>
              </a:ext>
            </a:extLst>
          </p:cNvPr>
          <p:cNvSpPr/>
          <p:nvPr/>
        </p:nvSpPr>
        <p:spPr>
          <a:xfrm>
            <a:off x="1988814" y="8641457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Player 1……………..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56" name="Rectangle: Rounded Corners 55">
            <a:extLst>
              <a:ext uri="{FF2B5EF4-FFF2-40B4-BE49-F238E27FC236}">
                <a16:creationId xmlns:a16="http://schemas.microsoft.com/office/drawing/2014/main" id="{D8AA0E18-21A2-4FD4-9AFD-532FCE28357A}"/>
              </a:ext>
            </a:extLst>
          </p:cNvPr>
          <p:cNvSpPr/>
          <p:nvPr/>
        </p:nvSpPr>
        <p:spPr>
          <a:xfrm>
            <a:off x="1989910" y="9041864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Player 2……………..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57" name="Rectangle: Rounded Corners 56">
            <a:extLst>
              <a:ext uri="{FF2B5EF4-FFF2-40B4-BE49-F238E27FC236}">
                <a16:creationId xmlns:a16="http://schemas.microsoft.com/office/drawing/2014/main" id="{34BD2B7B-BF87-4DE2-91C8-9059CDE3A114}"/>
              </a:ext>
            </a:extLst>
          </p:cNvPr>
          <p:cNvSpPr/>
          <p:nvPr/>
        </p:nvSpPr>
        <p:spPr>
          <a:xfrm>
            <a:off x="4226492" y="8646945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Games Won………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58" name="Rectangle: Rounded Corners 57">
            <a:extLst>
              <a:ext uri="{FF2B5EF4-FFF2-40B4-BE49-F238E27FC236}">
                <a16:creationId xmlns:a16="http://schemas.microsoft.com/office/drawing/2014/main" id="{F1F5224C-5AD0-4533-9FB2-EAF34CB64AE3}"/>
              </a:ext>
            </a:extLst>
          </p:cNvPr>
          <p:cNvSpPr/>
          <p:nvPr/>
        </p:nvSpPr>
        <p:spPr>
          <a:xfrm>
            <a:off x="4227588" y="9047352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Games Won………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5883702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id="{AAD5FDF5-D2F0-40E8-BF92-E0C45F730E7B}"/>
              </a:ext>
            </a:extLst>
          </p:cNvPr>
          <p:cNvGrpSpPr/>
          <p:nvPr/>
        </p:nvGrpSpPr>
        <p:grpSpPr>
          <a:xfrm>
            <a:off x="457200" y="567083"/>
            <a:ext cx="2096381" cy="2207290"/>
            <a:chOff x="1520157" y="3200400"/>
            <a:chExt cx="1371606" cy="1371601"/>
          </a:xfrm>
        </p:grpSpPr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FBE553EF-9C33-41B5-9ED4-BD20E8933CAE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62B89D17-2280-4374-B5F2-4F1BE437E46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99857B03-F62F-41B0-A55B-35863C5C844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EB08C583-712E-4155-A98F-C95A07D02000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DDA41621-0360-448D-9CFA-B5B0364FC082}"/>
              </a:ext>
            </a:extLst>
          </p:cNvPr>
          <p:cNvGrpSpPr/>
          <p:nvPr/>
        </p:nvGrpSpPr>
        <p:grpSpPr>
          <a:xfrm>
            <a:off x="2828907" y="567083"/>
            <a:ext cx="2096381" cy="2207290"/>
            <a:chOff x="1520157" y="3200400"/>
            <a:chExt cx="1371606" cy="1371601"/>
          </a:xfrm>
        </p:grpSpPr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41C5BF08-82BD-4CC4-961D-F1155CA6D14A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33DC41DC-0FA4-4BDB-9968-448723A1A1C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34FC5602-98CB-43CA-87EA-B914F3D512B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220A92E2-F083-41F2-A7FF-D6AA6059168E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6D25211A-A89B-4B3F-81D2-80A8DA636200}"/>
              </a:ext>
            </a:extLst>
          </p:cNvPr>
          <p:cNvGrpSpPr/>
          <p:nvPr/>
        </p:nvGrpSpPr>
        <p:grpSpPr>
          <a:xfrm>
            <a:off x="5209716" y="567083"/>
            <a:ext cx="2096381" cy="2207290"/>
            <a:chOff x="1520157" y="3200400"/>
            <a:chExt cx="1371606" cy="1371601"/>
          </a:xfrm>
        </p:grpSpPr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27BFDB99-8203-4BAF-92E2-D83D6F9E7A2E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1AB108A3-F453-4C18-A0E3-044E65EE10A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B5487FB4-BC83-4EB1-8A48-04E143A8557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3D43FB73-1E06-49CA-9724-2C23AB7519B9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9B67E166-91D5-4C6E-983C-4F9B3EC319C7}"/>
              </a:ext>
            </a:extLst>
          </p:cNvPr>
          <p:cNvGrpSpPr/>
          <p:nvPr/>
        </p:nvGrpSpPr>
        <p:grpSpPr>
          <a:xfrm>
            <a:off x="457198" y="3247814"/>
            <a:ext cx="2096381" cy="2207290"/>
            <a:chOff x="1520157" y="3200400"/>
            <a:chExt cx="1371606" cy="1371601"/>
          </a:xfrm>
        </p:grpSpPr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B9879C6D-C457-44AC-A9FE-7AF0053AA073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93A19361-F005-4CB5-9F74-DCD88768D92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F1E6BC5E-5FEA-4021-A2F8-D7B22CAB712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3046E8B7-F698-4CEF-ACC6-B5838BEBFACF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38B248B7-FC8B-47D6-BBEE-BD31C93B0A24}"/>
              </a:ext>
            </a:extLst>
          </p:cNvPr>
          <p:cNvGrpSpPr/>
          <p:nvPr/>
        </p:nvGrpSpPr>
        <p:grpSpPr>
          <a:xfrm>
            <a:off x="2828905" y="3247814"/>
            <a:ext cx="2096381" cy="2207290"/>
            <a:chOff x="1520157" y="3200400"/>
            <a:chExt cx="1371606" cy="1371601"/>
          </a:xfrm>
        </p:grpSpPr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0A734176-2AAF-4A1A-AE96-BE7009B6B1EC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907D5B61-5640-451A-A7E9-ED072E65FD5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EB138C62-F7A9-4211-8F9B-53321F98704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BCE72819-9EA8-4384-B578-A7646BA06E4A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0D65AA48-3631-41B3-8222-12F5C93D058A}"/>
              </a:ext>
            </a:extLst>
          </p:cNvPr>
          <p:cNvGrpSpPr/>
          <p:nvPr/>
        </p:nvGrpSpPr>
        <p:grpSpPr>
          <a:xfrm>
            <a:off x="5209714" y="3247814"/>
            <a:ext cx="2096381" cy="2207290"/>
            <a:chOff x="1520157" y="3200400"/>
            <a:chExt cx="1371606" cy="1371601"/>
          </a:xfrm>
        </p:grpSpPr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A59A90FE-AE80-42C7-ABBF-DFE3720949C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BBD157C4-C502-4E3B-827E-BB466C5F53D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794E8269-A19F-4CDD-9450-CA336CB0751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8FAAE6E5-45ED-4835-B537-450914AC722F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F6E1ECB7-940D-4631-B2EB-AECF6226491B}"/>
              </a:ext>
            </a:extLst>
          </p:cNvPr>
          <p:cNvGrpSpPr/>
          <p:nvPr/>
        </p:nvGrpSpPr>
        <p:grpSpPr>
          <a:xfrm>
            <a:off x="466300" y="5928545"/>
            <a:ext cx="2096381" cy="2207290"/>
            <a:chOff x="1520157" y="3200400"/>
            <a:chExt cx="1371606" cy="1371601"/>
          </a:xfrm>
        </p:grpSpPr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F249F8BE-C21A-415E-99EE-4FC58C8F898D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648F031E-3D6E-47E1-8D5D-B1CF3A490CC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B05FF66C-487A-4043-A8BE-FFE0D591132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FF3CD240-E2EA-48F2-BF54-BE5C9AB682C6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74C1E9B8-DD77-4E78-96CA-DFC6C7832754}"/>
              </a:ext>
            </a:extLst>
          </p:cNvPr>
          <p:cNvGrpSpPr/>
          <p:nvPr/>
        </p:nvGrpSpPr>
        <p:grpSpPr>
          <a:xfrm>
            <a:off x="2838007" y="5928545"/>
            <a:ext cx="2096381" cy="2207290"/>
            <a:chOff x="1520157" y="3200400"/>
            <a:chExt cx="1371606" cy="1371601"/>
          </a:xfrm>
        </p:grpSpPr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01061044-D8F6-4BD0-B4BD-E18A2E3D31A1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A6612E95-D3D4-4A3A-B29C-76EB73FD950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AACD67FF-B2CA-4F4B-845B-988C3912E09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5D242BA3-1FDC-4D39-BCE0-B7AAFA102785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0" name="Group 49">
            <a:extLst>
              <a:ext uri="{FF2B5EF4-FFF2-40B4-BE49-F238E27FC236}">
                <a16:creationId xmlns:a16="http://schemas.microsoft.com/office/drawing/2014/main" id="{46E1AE0D-A6DC-4C6B-98E3-AF6C19DB6C1F}"/>
              </a:ext>
            </a:extLst>
          </p:cNvPr>
          <p:cNvGrpSpPr/>
          <p:nvPr/>
        </p:nvGrpSpPr>
        <p:grpSpPr>
          <a:xfrm>
            <a:off x="5218816" y="5928545"/>
            <a:ext cx="2096381" cy="2207290"/>
            <a:chOff x="1520157" y="3200400"/>
            <a:chExt cx="1371606" cy="1371601"/>
          </a:xfrm>
        </p:grpSpPr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FB1CBE34-D69E-4EE4-B4B8-C9E9E7B9079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>
              <a:extLst>
                <a:ext uri="{FF2B5EF4-FFF2-40B4-BE49-F238E27FC236}">
                  <a16:creationId xmlns:a16="http://schemas.microsoft.com/office/drawing/2014/main" id="{24C93174-265B-4E76-9A03-87A44A51FE2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F1C2717E-D3B8-4126-BEC2-73B11DD6D7A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B1AE6CAC-9F22-475A-968F-A024A7D9CF14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5" name="Rectangle: Rounded Corners 54">
            <a:extLst>
              <a:ext uri="{FF2B5EF4-FFF2-40B4-BE49-F238E27FC236}">
                <a16:creationId xmlns:a16="http://schemas.microsoft.com/office/drawing/2014/main" id="{1B822C5D-68AB-4316-BD5E-9EA06AC45D00}"/>
              </a:ext>
            </a:extLst>
          </p:cNvPr>
          <p:cNvSpPr/>
          <p:nvPr/>
        </p:nvSpPr>
        <p:spPr>
          <a:xfrm>
            <a:off x="1988814" y="8641457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Player 1……………..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56" name="Rectangle: Rounded Corners 55">
            <a:extLst>
              <a:ext uri="{FF2B5EF4-FFF2-40B4-BE49-F238E27FC236}">
                <a16:creationId xmlns:a16="http://schemas.microsoft.com/office/drawing/2014/main" id="{D8AA0E18-21A2-4FD4-9AFD-532FCE28357A}"/>
              </a:ext>
            </a:extLst>
          </p:cNvPr>
          <p:cNvSpPr/>
          <p:nvPr/>
        </p:nvSpPr>
        <p:spPr>
          <a:xfrm>
            <a:off x="1989910" y="9041864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Player 2……………..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57" name="Rectangle: Rounded Corners 56">
            <a:extLst>
              <a:ext uri="{FF2B5EF4-FFF2-40B4-BE49-F238E27FC236}">
                <a16:creationId xmlns:a16="http://schemas.microsoft.com/office/drawing/2014/main" id="{34BD2B7B-BF87-4DE2-91C8-9059CDE3A114}"/>
              </a:ext>
            </a:extLst>
          </p:cNvPr>
          <p:cNvSpPr/>
          <p:nvPr/>
        </p:nvSpPr>
        <p:spPr>
          <a:xfrm>
            <a:off x="4226492" y="8646945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Games Won………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58" name="Rectangle: Rounded Corners 57">
            <a:extLst>
              <a:ext uri="{FF2B5EF4-FFF2-40B4-BE49-F238E27FC236}">
                <a16:creationId xmlns:a16="http://schemas.microsoft.com/office/drawing/2014/main" id="{F1F5224C-5AD0-4533-9FB2-EAF34CB64AE3}"/>
              </a:ext>
            </a:extLst>
          </p:cNvPr>
          <p:cNvSpPr/>
          <p:nvPr/>
        </p:nvSpPr>
        <p:spPr>
          <a:xfrm>
            <a:off x="4227588" y="9047352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Games Won………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104469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id="{AAD5FDF5-D2F0-40E8-BF92-E0C45F730E7B}"/>
              </a:ext>
            </a:extLst>
          </p:cNvPr>
          <p:cNvGrpSpPr/>
          <p:nvPr/>
        </p:nvGrpSpPr>
        <p:grpSpPr>
          <a:xfrm>
            <a:off x="457200" y="567083"/>
            <a:ext cx="2096381" cy="2207290"/>
            <a:chOff x="1520157" y="3200400"/>
            <a:chExt cx="1371606" cy="1371601"/>
          </a:xfrm>
        </p:grpSpPr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FBE553EF-9C33-41B5-9ED4-BD20E8933CAE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62B89D17-2280-4374-B5F2-4F1BE437E46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99857B03-F62F-41B0-A55B-35863C5C844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EB08C583-712E-4155-A98F-C95A07D02000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DDA41621-0360-448D-9CFA-B5B0364FC082}"/>
              </a:ext>
            </a:extLst>
          </p:cNvPr>
          <p:cNvGrpSpPr/>
          <p:nvPr/>
        </p:nvGrpSpPr>
        <p:grpSpPr>
          <a:xfrm>
            <a:off x="2828907" y="567083"/>
            <a:ext cx="2096381" cy="2207290"/>
            <a:chOff x="1520157" y="3200400"/>
            <a:chExt cx="1371606" cy="1371601"/>
          </a:xfrm>
        </p:grpSpPr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41C5BF08-82BD-4CC4-961D-F1155CA6D14A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33DC41DC-0FA4-4BDB-9968-448723A1A1C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34FC5602-98CB-43CA-87EA-B914F3D512B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220A92E2-F083-41F2-A7FF-D6AA6059168E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6D25211A-A89B-4B3F-81D2-80A8DA636200}"/>
              </a:ext>
            </a:extLst>
          </p:cNvPr>
          <p:cNvGrpSpPr/>
          <p:nvPr/>
        </p:nvGrpSpPr>
        <p:grpSpPr>
          <a:xfrm>
            <a:off x="5209716" y="567083"/>
            <a:ext cx="2096381" cy="2207290"/>
            <a:chOff x="1520157" y="3200400"/>
            <a:chExt cx="1371606" cy="1371601"/>
          </a:xfrm>
        </p:grpSpPr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27BFDB99-8203-4BAF-92E2-D83D6F9E7A2E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1AB108A3-F453-4C18-A0E3-044E65EE10A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B5487FB4-BC83-4EB1-8A48-04E143A8557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3D43FB73-1E06-49CA-9724-2C23AB7519B9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9B67E166-91D5-4C6E-983C-4F9B3EC319C7}"/>
              </a:ext>
            </a:extLst>
          </p:cNvPr>
          <p:cNvGrpSpPr/>
          <p:nvPr/>
        </p:nvGrpSpPr>
        <p:grpSpPr>
          <a:xfrm>
            <a:off x="457198" y="3247814"/>
            <a:ext cx="2096381" cy="2207290"/>
            <a:chOff x="1520157" y="3200400"/>
            <a:chExt cx="1371606" cy="1371601"/>
          </a:xfrm>
        </p:grpSpPr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B9879C6D-C457-44AC-A9FE-7AF0053AA073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93A19361-F005-4CB5-9F74-DCD88768D92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F1E6BC5E-5FEA-4021-A2F8-D7B22CAB712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3046E8B7-F698-4CEF-ACC6-B5838BEBFACF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38B248B7-FC8B-47D6-BBEE-BD31C93B0A24}"/>
              </a:ext>
            </a:extLst>
          </p:cNvPr>
          <p:cNvGrpSpPr/>
          <p:nvPr/>
        </p:nvGrpSpPr>
        <p:grpSpPr>
          <a:xfrm>
            <a:off x="2828905" y="3247814"/>
            <a:ext cx="2096381" cy="2207290"/>
            <a:chOff x="1520157" y="3200400"/>
            <a:chExt cx="1371606" cy="1371601"/>
          </a:xfrm>
        </p:grpSpPr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0A734176-2AAF-4A1A-AE96-BE7009B6B1EC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907D5B61-5640-451A-A7E9-ED072E65FD5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EB138C62-F7A9-4211-8F9B-53321F98704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BCE72819-9EA8-4384-B578-A7646BA06E4A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0D65AA48-3631-41B3-8222-12F5C93D058A}"/>
              </a:ext>
            </a:extLst>
          </p:cNvPr>
          <p:cNvGrpSpPr/>
          <p:nvPr/>
        </p:nvGrpSpPr>
        <p:grpSpPr>
          <a:xfrm>
            <a:off x="5209714" y="3247814"/>
            <a:ext cx="2096381" cy="2207290"/>
            <a:chOff x="1520157" y="3200400"/>
            <a:chExt cx="1371606" cy="1371601"/>
          </a:xfrm>
        </p:grpSpPr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A59A90FE-AE80-42C7-ABBF-DFE3720949C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BBD157C4-C502-4E3B-827E-BB466C5F53D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794E8269-A19F-4CDD-9450-CA336CB0751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8FAAE6E5-45ED-4835-B537-450914AC722F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F6E1ECB7-940D-4631-B2EB-AECF6226491B}"/>
              </a:ext>
            </a:extLst>
          </p:cNvPr>
          <p:cNvGrpSpPr/>
          <p:nvPr/>
        </p:nvGrpSpPr>
        <p:grpSpPr>
          <a:xfrm>
            <a:off x="466300" y="5928545"/>
            <a:ext cx="2096381" cy="2207290"/>
            <a:chOff x="1520157" y="3200400"/>
            <a:chExt cx="1371606" cy="1371601"/>
          </a:xfrm>
        </p:grpSpPr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F249F8BE-C21A-415E-99EE-4FC58C8F898D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648F031E-3D6E-47E1-8D5D-B1CF3A490CC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B05FF66C-487A-4043-A8BE-FFE0D591132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FF3CD240-E2EA-48F2-BF54-BE5C9AB682C6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74C1E9B8-DD77-4E78-96CA-DFC6C7832754}"/>
              </a:ext>
            </a:extLst>
          </p:cNvPr>
          <p:cNvGrpSpPr/>
          <p:nvPr/>
        </p:nvGrpSpPr>
        <p:grpSpPr>
          <a:xfrm>
            <a:off x="2838007" y="5928545"/>
            <a:ext cx="2096381" cy="2207290"/>
            <a:chOff x="1520157" y="3200400"/>
            <a:chExt cx="1371606" cy="1371601"/>
          </a:xfrm>
        </p:grpSpPr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01061044-D8F6-4BD0-B4BD-E18A2E3D31A1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A6612E95-D3D4-4A3A-B29C-76EB73FD950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AACD67FF-B2CA-4F4B-845B-988C3912E09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5D242BA3-1FDC-4D39-BCE0-B7AAFA102785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0" name="Group 49">
            <a:extLst>
              <a:ext uri="{FF2B5EF4-FFF2-40B4-BE49-F238E27FC236}">
                <a16:creationId xmlns:a16="http://schemas.microsoft.com/office/drawing/2014/main" id="{46E1AE0D-A6DC-4C6B-98E3-AF6C19DB6C1F}"/>
              </a:ext>
            </a:extLst>
          </p:cNvPr>
          <p:cNvGrpSpPr/>
          <p:nvPr/>
        </p:nvGrpSpPr>
        <p:grpSpPr>
          <a:xfrm>
            <a:off x="5218816" y="5928545"/>
            <a:ext cx="2096381" cy="2207290"/>
            <a:chOff x="1520157" y="3200400"/>
            <a:chExt cx="1371606" cy="1371601"/>
          </a:xfrm>
        </p:grpSpPr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FB1CBE34-D69E-4EE4-B4B8-C9E9E7B9079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>
              <a:extLst>
                <a:ext uri="{FF2B5EF4-FFF2-40B4-BE49-F238E27FC236}">
                  <a16:creationId xmlns:a16="http://schemas.microsoft.com/office/drawing/2014/main" id="{24C93174-265B-4E76-9A03-87A44A51FE2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F1C2717E-D3B8-4126-BEC2-73B11DD6D7A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B1AE6CAC-9F22-475A-968F-A024A7D9CF14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5" name="Rectangle: Rounded Corners 54">
            <a:extLst>
              <a:ext uri="{FF2B5EF4-FFF2-40B4-BE49-F238E27FC236}">
                <a16:creationId xmlns:a16="http://schemas.microsoft.com/office/drawing/2014/main" id="{1B822C5D-68AB-4316-BD5E-9EA06AC45D00}"/>
              </a:ext>
            </a:extLst>
          </p:cNvPr>
          <p:cNvSpPr/>
          <p:nvPr/>
        </p:nvSpPr>
        <p:spPr>
          <a:xfrm>
            <a:off x="1988814" y="8641457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Player 1……………..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56" name="Rectangle: Rounded Corners 55">
            <a:extLst>
              <a:ext uri="{FF2B5EF4-FFF2-40B4-BE49-F238E27FC236}">
                <a16:creationId xmlns:a16="http://schemas.microsoft.com/office/drawing/2014/main" id="{D8AA0E18-21A2-4FD4-9AFD-532FCE28357A}"/>
              </a:ext>
            </a:extLst>
          </p:cNvPr>
          <p:cNvSpPr/>
          <p:nvPr/>
        </p:nvSpPr>
        <p:spPr>
          <a:xfrm>
            <a:off x="1989910" y="9041864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Player 2……………..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57" name="Rectangle: Rounded Corners 56">
            <a:extLst>
              <a:ext uri="{FF2B5EF4-FFF2-40B4-BE49-F238E27FC236}">
                <a16:creationId xmlns:a16="http://schemas.microsoft.com/office/drawing/2014/main" id="{34BD2B7B-BF87-4DE2-91C8-9059CDE3A114}"/>
              </a:ext>
            </a:extLst>
          </p:cNvPr>
          <p:cNvSpPr/>
          <p:nvPr/>
        </p:nvSpPr>
        <p:spPr>
          <a:xfrm>
            <a:off x="4226492" y="8646945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Games Won………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58" name="Rectangle: Rounded Corners 57">
            <a:extLst>
              <a:ext uri="{FF2B5EF4-FFF2-40B4-BE49-F238E27FC236}">
                <a16:creationId xmlns:a16="http://schemas.microsoft.com/office/drawing/2014/main" id="{F1F5224C-5AD0-4533-9FB2-EAF34CB64AE3}"/>
              </a:ext>
            </a:extLst>
          </p:cNvPr>
          <p:cNvSpPr/>
          <p:nvPr/>
        </p:nvSpPr>
        <p:spPr>
          <a:xfrm>
            <a:off x="4227588" y="9047352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Games Won………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9549888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id="{AAD5FDF5-D2F0-40E8-BF92-E0C45F730E7B}"/>
              </a:ext>
            </a:extLst>
          </p:cNvPr>
          <p:cNvGrpSpPr/>
          <p:nvPr/>
        </p:nvGrpSpPr>
        <p:grpSpPr>
          <a:xfrm>
            <a:off x="457200" y="567083"/>
            <a:ext cx="2096381" cy="2207290"/>
            <a:chOff x="1520157" y="3200400"/>
            <a:chExt cx="1371606" cy="1371601"/>
          </a:xfrm>
        </p:grpSpPr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FBE553EF-9C33-41B5-9ED4-BD20E8933CAE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62B89D17-2280-4374-B5F2-4F1BE437E46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99857B03-F62F-41B0-A55B-35863C5C844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EB08C583-712E-4155-A98F-C95A07D02000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DDA41621-0360-448D-9CFA-B5B0364FC082}"/>
              </a:ext>
            </a:extLst>
          </p:cNvPr>
          <p:cNvGrpSpPr/>
          <p:nvPr/>
        </p:nvGrpSpPr>
        <p:grpSpPr>
          <a:xfrm>
            <a:off x="2828907" y="567083"/>
            <a:ext cx="2096381" cy="2207290"/>
            <a:chOff x="1520157" y="3200400"/>
            <a:chExt cx="1371606" cy="1371601"/>
          </a:xfrm>
        </p:grpSpPr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41C5BF08-82BD-4CC4-961D-F1155CA6D14A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33DC41DC-0FA4-4BDB-9968-448723A1A1C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34FC5602-98CB-43CA-87EA-B914F3D512B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220A92E2-F083-41F2-A7FF-D6AA6059168E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6D25211A-A89B-4B3F-81D2-80A8DA636200}"/>
              </a:ext>
            </a:extLst>
          </p:cNvPr>
          <p:cNvGrpSpPr/>
          <p:nvPr/>
        </p:nvGrpSpPr>
        <p:grpSpPr>
          <a:xfrm>
            <a:off x="5209716" y="567083"/>
            <a:ext cx="2096381" cy="2207290"/>
            <a:chOff x="1520157" y="3200400"/>
            <a:chExt cx="1371606" cy="1371601"/>
          </a:xfrm>
        </p:grpSpPr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27BFDB99-8203-4BAF-92E2-D83D6F9E7A2E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1AB108A3-F453-4C18-A0E3-044E65EE10A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B5487FB4-BC83-4EB1-8A48-04E143A8557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3D43FB73-1E06-49CA-9724-2C23AB7519B9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9B67E166-91D5-4C6E-983C-4F9B3EC319C7}"/>
              </a:ext>
            </a:extLst>
          </p:cNvPr>
          <p:cNvGrpSpPr/>
          <p:nvPr/>
        </p:nvGrpSpPr>
        <p:grpSpPr>
          <a:xfrm>
            <a:off x="457198" y="3247814"/>
            <a:ext cx="2096381" cy="2207290"/>
            <a:chOff x="1520157" y="3200400"/>
            <a:chExt cx="1371606" cy="1371601"/>
          </a:xfrm>
        </p:grpSpPr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B9879C6D-C457-44AC-A9FE-7AF0053AA073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93A19361-F005-4CB5-9F74-DCD88768D92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F1E6BC5E-5FEA-4021-A2F8-D7B22CAB712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3046E8B7-F698-4CEF-ACC6-B5838BEBFACF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38B248B7-FC8B-47D6-BBEE-BD31C93B0A24}"/>
              </a:ext>
            </a:extLst>
          </p:cNvPr>
          <p:cNvGrpSpPr/>
          <p:nvPr/>
        </p:nvGrpSpPr>
        <p:grpSpPr>
          <a:xfrm>
            <a:off x="2828905" y="3247814"/>
            <a:ext cx="2096381" cy="2207290"/>
            <a:chOff x="1520157" y="3200400"/>
            <a:chExt cx="1371606" cy="1371601"/>
          </a:xfrm>
        </p:grpSpPr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0A734176-2AAF-4A1A-AE96-BE7009B6B1EC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907D5B61-5640-451A-A7E9-ED072E65FD5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EB138C62-F7A9-4211-8F9B-53321F98704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BCE72819-9EA8-4384-B578-A7646BA06E4A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0D65AA48-3631-41B3-8222-12F5C93D058A}"/>
              </a:ext>
            </a:extLst>
          </p:cNvPr>
          <p:cNvGrpSpPr/>
          <p:nvPr/>
        </p:nvGrpSpPr>
        <p:grpSpPr>
          <a:xfrm>
            <a:off x="5209714" y="3247814"/>
            <a:ext cx="2096381" cy="2207290"/>
            <a:chOff x="1520157" y="3200400"/>
            <a:chExt cx="1371606" cy="1371601"/>
          </a:xfrm>
        </p:grpSpPr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A59A90FE-AE80-42C7-ABBF-DFE3720949C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BBD157C4-C502-4E3B-827E-BB466C5F53D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794E8269-A19F-4CDD-9450-CA336CB0751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8FAAE6E5-45ED-4835-B537-450914AC722F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F6E1ECB7-940D-4631-B2EB-AECF6226491B}"/>
              </a:ext>
            </a:extLst>
          </p:cNvPr>
          <p:cNvGrpSpPr/>
          <p:nvPr/>
        </p:nvGrpSpPr>
        <p:grpSpPr>
          <a:xfrm>
            <a:off x="466300" y="5928545"/>
            <a:ext cx="2096381" cy="2207290"/>
            <a:chOff x="1520157" y="3200400"/>
            <a:chExt cx="1371606" cy="1371601"/>
          </a:xfrm>
        </p:grpSpPr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F249F8BE-C21A-415E-99EE-4FC58C8F898D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648F031E-3D6E-47E1-8D5D-B1CF3A490CC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B05FF66C-487A-4043-A8BE-FFE0D591132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FF3CD240-E2EA-48F2-BF54-BE5C9AB682C6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74C1E9B8-DD77-4E78-96CA-DFC6C7832754}"/>
              </a:ext>
            </a:extLst>
          </p:cNvPr>
          <p:cNvGrpSpPr/>
          <p:nvPr/>
        </p:nvGrpSpPr>
        <p:grpSpPr>
          <a:xfrm>
            <a:off x="2838007" y="5928545"/>
            <a:ext cx="2096381" cy="2207290"/>
            <a:chOff x="1520157" y="3200400"/>
            <a:chExt cx="1371606" cy="1371601"/>
          </a:xfrm>
        </p:grpSpPr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01061044-D8F6-4BD0-B4BD-E18A2E3D31A1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A6612E95-D3D4-4A3A-B29C-76EB73FD950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AACD67FF-B2CA-4F4B-845B-988C3912E09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5D242BA3-1FDC-4D39-BCE0-B7AAFA102785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0" name="Group 49">
            <a:extLst>
              <a:ext uri="{FF2B5EF4-FFF2-40B4-BE49-F238E27FC236}">
                <a16:creationId xmlns:a16="http://schemas.microsoft.com/office/drawing/2014/main" id="{46E1AE0D-A6DC-4C6B-98E3-AF6C19DB6C1F}"/>
              </a:ext>
            </a:extLst>
          </p:cNvPr>
          <p:cNvGrpSpPr/>
          <p:nvPr/>
        </p:nvGrpSpPr>
        <p:grpSpPr>
          <a:xfrm>
            <a:off x="5218816" y="5928545"/>
            <a:ext cx="2096381" cy="2207290"/>
            <a:chOff x="1520157" y="3200400"/>
            <a:chExt cx="1371606" cy="1371601"/>
          </a:xfrm>
        </p:grpSpPr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FB1CBE34-D69E-4EE4-B4B8-C9E9E7B9079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>
              <a:extLst>
                <a:ext uri="{FF2B5EF4-FFF2-40B4-BE49-F238E27FC236}">
                  <a16:creationId xmlns:a16="http://schemas.microsoft.com/office/drawing/2014/main" id="{24C93174-265B-4E76-9A03-87A44A51FE2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F1C2717E-D3B8-4126-BEC2-73B11DD6D7A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B1AE6CAC-9F22-475A-968F-A024A7D9CF14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5" name="Rectangle: Rounded Corners 54">
            <a:extLst>
              <a:ext uri="{FF2B5EF4-FFF2-40B4-BE49-F238E27FC236}">
                <a16:creationId xmlns:a16="http://schemas.microsoft.com/office/drawing/2014/main" id="{1B822C5D-68AB-4316-BD5E-9EA06AC45D00}"/>
              </a:ext>
            </a:extLst>
          </p:cNvPr>
          <p:cNvSpPr/>
          <p:nvPr/>
        </p:nvSpPr>
        <p:spPr>
          <a:xfrm>
            <a:off x="1988814" y="8641457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Player 1……………..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56" name="Rectangle: Rounded Corners 55">
            <a:extLst>
              <a:ext uri="{FF2B5EF4-FFF2-40B4-BE49-F238E27FC236}">
                <a16:creationId xmlns:a16="http://schemas.microsoft.com/office/drawing/2014/main" id="{D8AA0E18-21A2-4FD4-9AFD-532FCE28357A}"/>
              </a:ext>
            </a:extLst>
          </p:cNvPr>
          <p:cNvSpPr/>
          <p:nvPr/>
        </p:nvSpPr>
        <p:spPr>
          <a:xfrm>
            <a:off x="1989910" y="9041864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Player 2……………..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57" name="Rectangle: Rounded Corners 56">
            <a:extLst>
              <a:ext uri="{FF2B5EF4-FFF2-40B4-BE49-F238E27FC236}">
                <a16:creationId xmlns:a16="http://schemas.microsoft.com/office/drawing/2014/main" id="{34BD2B7B-BF87-4DE2-91C8-9059CDE3A114}"/>
              </a:ext>
            </a:extLst>
          </p:cNvPr>
          <p:cNvSpPr/>
          <p:nvPr/>
        </p:nvSpPr>
        <p:spPr>
          <a:xfrm>
            <a:off x="4226492" y="8646945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Games Won………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58" name="Rectangle: Rounded Corners 57">
            <a:extLst>
              <a:ext uri="{FF2B5EF4-FFF2-40B4-BE49-F238E27FC236}">
                <a16:creationId xmlns:a16="http://schemas.microsoft.com/office/drawing/2014/main" id="{F1F5224C-5AD0-4533-9FB2-EAF34CB64AE3}"/>
              </a:ext>
            </a:extLst>
          </p:cNvPr>
          <p:cNvSpPr/>
          <p:nvPr/>
        </p:nvSpPr>
        <p:spPr>
          <a:xfrm>
            <a:off x="4227588" y="9047352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Games Won………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5021675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id="{AAD5FDF5-D2F0-40E8-BF92-E0C45F730E7B}"/>
              </a:ext>
            </a:extLst>
          </p:cNvPr>
          <p:cNvGrpSpPr/>
          <p:nvPr/>
        </p:nvGrpSpPr>
        <p:grpSpPr>
          <a:xfrm>
            <a:off x="457200" y="567083"/>
            <a:ext cx="2096381" cy="2207290"/>
            <a:chOff x="1520157" y="3200400"/>
            <a:chExt cx="1371606" cy="1371601"/>
          </a:xfrm>
        </p:grpSpPr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FBE553EF-9C33-41B5-9ED4-BD20E8933CAE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62B89D17-2280-4374-B5F2-4F1BE437E46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99857B03-F62F-41B0-A55B-35863C5C844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EB08C583-712E-4155-A98F-C95A07D02000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DDA41621-0360-448D-9CFA-B5B0364FC082}"/>
              </a:ext>
            </a:extLst>
          </p:cNvPr>
          <p:cNvGrpSpPr/>
          <p:nvPr/>
        </p:nvGrpSpPr>
        <p:grpSpPr>
          <a:xfrm>
            <a:off x="2828907" y="567083"/>
            <a:ext cx="2096381" cy="2207290"/>
            <a:chOff x="1520157" y="3200400"/>
            <a:chExt cx="1371606" cy="1371601"/>
          </a:xfrm>
        </p:grpSpPr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41C5BF08-82BD-4CC4-961D-F1155CA6D14A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33DC41DC-0FA4-4BDB-9968-448723A1A1C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34FC5602-98CB-43CA-87EA-B914F3D512B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220A92E2-F083-41F2-A7FF-D6AA6059168E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6D25211A-A89B-4B3F-81D2-80A8DA636200}"/>
              </a:ext>
            </a:extLst>
          </p:cNvPr>
          <p:cNvGrpSpPr/>
          <p:nvPr/>
        </p:nvGrpSpPr>
        <p:grpSpPr>
          <a:xfrm>
            <a:off x="5209716" y="567083"/>
            <a:ext cx="2096381" cy="2207290"/>
            <a:chOff x="1520157" y="3200400"/>
            <a:chExt cx="1371606" cy="1371601"/>
          </a:xfrm>
        </p:grpSpPr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27BFDB99-8203-4BAF-92E2-D83D6F9E7A2E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1AB108A3-F453-4C18-A0E3-044E65EE10A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B5487FB4-BC83-4EB1-8A48-04E143A8557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3D43FB73-1E06-49CA-9724-2C23AB7519B9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9B67E166-91D5-4C6E-983C-4F9B3EC319C7}"/>
              </a:ext>
            </a:extLst>
          </p:cNvPr>
          <p:cNvGrpSpPr/>
          <p:nvPr/>
        </p:nvGrpSpPr>
        <p:grpSpPr>
          <a:xfrm>
            <a:off x="457198" y="3247814"/>
            <a:ext cx="2096381" cy="2207290"/>
            <a:chOff x="1520157" y="3200400"/>
            <a:chExt cx="1371606" cy="1371601"/>
          </a:xfrm>
        </p:grpSpPr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B9879C6D-C457-44AC-A9FE-7AF0053AA073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93A19361-F005-4CB5-9F74-DCD88768D92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F1E6BC5E-5FEA-4021-A2F8-D7B22CAB712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3046E8B7-F698-4CEF-ACC6-B5838BEBFACF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38B248B7-FC8B-47D6-BBEE-BD31C93B0A24}"/>
              </a:ext>
            </a:extLst>
          </p:cNvPr>
          <p:cNvGrpSpPr/>
          <p:nvPr/>
        </p:nvGrpSpPr>
        <p:grpSpPr>
          <a:xfrm>
            <a:off x="2828905" y="3247814"/>
            <a:ext cx="2096381" cy="2207290"/>
            <a:chOff x="1520157" y="3200400"/>
            <a:chExt cx="1371606" cy="1371601"/>
          </a:xfrm>
        </p:grpSpPr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0A734176-2AAF-4A1A-AE96-BE7009B6B1EC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907D5B61-5640-451A-A7E9-ED072E65FD5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EB138C62-F7A9-4211-8F9B-53321F98704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BCE72819-9EA8-4384-B578-A7646BA06E4A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0D65AA48-3631-41B3-8222-12F5C93D058A}"/>
              </a:ext>
            </a:extLst>
          </p:cNvPr>
          <p:cNvGrpSpPr/>
          <p:nvPr/>
        </p:nvGrpSpPr>
        <p:grpSpPr>
          <a:xfrm>
            <a:off x="5209714" y="3247814"/>
            <a:ext cx="2096381" cy="2207290"/>
            <a:chOff x="1520157" y="3200400"/>
            <a:chExt cx="1371606" cy="1371601"/>
          </a:xfrm>
        </p:grpSpPr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A59A90FE-AE80-42C7-ABBF-DFE3720949C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BBD157C4-C502-4E3B-827E-BB466C5F53D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794E8269-A19F-4CDD-9450-CA336CB0751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8FAAE6E5-45ED-4835-B537-450914AC722F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F6E1ECB7-940D-4631-B2EB-AECF6226491B}"/>
              </a:ext>
            </a:extLst>
          </p:cNvPr>
          <p:cNvGrpSpPr/>
          <p:nvPr/>
        </p:nvGrpSpPr>
        <p:grpSpPr>
          <a:xfrm>
            <a:off x="466300" y="5928545"/>
            <a:ext cx="2096381" cy="2207290"/>
            <a:chOff x="1520157" y="3200400"/>
            <a:chExt cx="1371606" cy="1371601"/>
          </a:xfrm>
        </p:grpSpPr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F249F8BE-C21A-415E-99EE-4FC58C8F898D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648F031E-3D6E-47E1-8D5D-B1CF3A490CC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B05FF66C-487A-4043-A8BE-FFE0D591132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FF3CD240-E2EA-48F2-BF54-BE5C9AB682C6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74C1E9B8-DD77-4E78-96CA-DFC6C7832754}"/>
              </a:ext>
            </a:extLst>
          </p:cNvPr>
          <p:cNvGrpSpPr/>
          <p:nvPr/>
        </p:nvGrpSpPr>
        <p:grpSpPr>
          <a:xfrm>
            <a:off x="2838007" y="5928545"/>
            <a:ext cx="2096381" cy="2207290"/>
            <a:chOff x="1520157" y="3200400"/>
            <a:chExt cx="1371606" cy="1371601"/>
          </a:xfrm>
        </p:grpSpPr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01061044-D8F6-4BD0-B4BD-E18A2E3D31A1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A6612E95-D3D4-4A3A-B29C-76EB73FD950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AACD67FF-B2CA-4F4B-845B-988C3912E09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5D242BA3-1FDC-4D39-BCE0-B7AAFA102785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0" name="Group 49">
            <a:extLst>
              <a:ext uri="{FF2B5EF4-FFF2-40B4-BE49-F238E27FC236}">
                <a16:creationId xmlns:a16="http://schemas.microsoft.com/office/drawing/2014/main" id="{46E1AE0D-A6DC-4C6B-98E3-AF6C19DB6C1F}"/>
              </a:ext>
            </a:extLst>
          </p:cNvPr>
          <p:cNvGrpSpPr/>
          <p:nvPr/>
        </p:nvGrpSpPr>
        <p:grpSpPr>
          <a:xfrm>
            <a:off x="5218816" y="5928545"/>
            <a:ext cx="2096381" cy="2207290"/>
            <a:chOff x="1520157" y="3200400"/>
            <a:chExt cx="1371606" cy="1371601"/>
          </a:xfrm>
        </p:grpSpPr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FB1CBE34-D69E-4EE4-B4B8-C9E9E7B9079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>
              <a:extLst>
                <a:ext uri="{FF2B5EF4-FFF2-40B4-BE49-F238E27FC236}">
                  <a16:creationId xmlns:a16="http://schemas.microsoft.com/office/drawing/2014/main" id="{24C93174-265B-4E76-9A03-87A44A51FE2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F1C2717E-D3B8-4126-BEC2-73B11DD6D7A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B1AE6CAC-9F22-475A-968F-A024A7D9CF14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5" name="Rectangle: Rounded Corners 54">
            <a:extLst>
              <a:ext uri="{FF2B5EF4-FFF2-40B4-BE49-F238E27FC236}">
                <a16:creationId xmlns:a16="http://schemas.microsoft.com/office/drawing/2014/main" id="{1B822C5D-68AB-4316-BD5E-9EA06AC45D00}"/>
              </a:ext>
            </a:extLst>
          </p:cNvPr>
          <p:cNvSpPr/>
          <p:nvPr/>
        </p:nvSpPr>
        <p:spPr>
          <a:xfrm>
            <a:off x="1988814" y="8641457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Player 1……………..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56" name="Rectangle: Rounded Corners 55">
            <a:extLst>
              <a:ext uri="{FF2B5EF4-FFF2-40B4-BE49-F238E27FC236}">
                <a16:creationId xmlns:a16="http://schemas.microsoft.com/office/drawing/2014/main" id="{D8AA0E18-21A2-4FD4-9AFD-532FCE28357A}"/>
              </a:ext>
            </a:extLst>
          </p:cNvPr>
          <p:cNvSpPr/>
          <p:nvPr/>
        </p:nvSpPr>
        <p:spPr>
          <a:xfrm>
            <a:off x="1989910" y="9041864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Player 2……………..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57" name="Rectangle: Rounded Corners 56">
            <a:extLst>
              <a:ext uri="{FF2B5EF4-FFF2-40B4-BE49-F238E27FC236}">
                <a16:creationId xmlns:a16="http://schemas.microsoft.com/office/drawing/2014/main" id="{34BD2B7B-BF87-4DE2-91C8-9059CDE3A114}"/>
              </a:ext>
            </a:extLst>
          </p:cNvPr>
          <p:cNvSpPr/>
          <p:nvPr/>
        </p:nvSpPr>
        <p:spPr>
          <a:xfrm>
            <a:off x="4226492" y="8646945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Games Won………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58" name="Rectangle: Rounded Corners 57">
            <a:extLst>
              <a:ext uri="{FF2B5EF4-FFF2-40B4-BE49-F238E27FC236}">
                <a16:creationId xmlns:a16="http://schemas.microsoft.com/office/drawing/2014/main" id="{F1F5224C-5AD0-4533-9FB2-EAF34CB64AE3}"/>
              </a:ext>
            </a:extLst>
          </p:cNvPr>
          <p:cNvSpPr/>
          <p:nvPr/>
        </p:nvSpPr>
        <p:spPr>
          <a:xfrm>
            <a:off x="4227588" y="9047352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Games Won………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17873647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id="{AAD5FDF5-D2F0-40E8-BF92-E0C45F730E7B}"/>
              </a:ext>
            </a:extLst>
          </p:cNvPr>
          <p:cNvGrpSpPr/>
          <p:nvPr/>
        </p:nvGrpSpPr>
        <p:grpSpPr>
          <a:xfrm>
            <a:off x="457200" y="567083"/>
            <a:ext cx="2096381" cy="2207290"/>
            <a:chOff x="1520157" y="3200400"/>
            <a:chExt cx="1371606" cy="1371601"/>
          </a:xfrm>
        </p:grpSpPr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FBE553EF-9C33-41B5-9ED4-BD20E8933CAE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62B89D17-2280-4374-B5F2-4F1BE437E46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99857B03-F62F-41B0-A55B-35863C5C844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EB08C583-712E-4155-A98F-C95A07D02000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DDA41621-0360-448D-9CFA-B5B0364FC082}"/>
              </a:ext>
            </a:extLst>
          </p:cNvPr>
          <p:cNvGrpSpPr/>
          <p:nvPr/>
        </p:nvGrpSpPr>
        <p:grpSpPr>
          <a:xfrm>
            <a:off x="2828907" y="567083"/>
            <a:ext cx="2096381" cy="2207290"/>
            <a:chOff x="1520157" y="3200400"/>
            <a:chExt cx="1371606" cy="1371601"/>
          </a:xfrm>
        </p:grpSpPr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41C5BF08-82BD-4CC4-961D-F1155CA6D14A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33DC41DC-0FA4-4BDB-9968-448723A1A1C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34FC5602-98CB-43CA-87EA-B914F3D512B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220A92E2-F083-41F2-A7FF-D6AA6059168E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6D25211A-A89B-4B3F-81D2-80A8DA636200}"/>
              </a:ext>
            </a:extLst>
          </p:cNvPr>
          <p:cNvGrpSpPr/>
          <p:nvPr/>
        </p:nvGrpSpPr>
        <p:grpSpPr>
          <a:xfrm>
            <a:off x="5209716" y="567083"/>
            <a:ext cx="2096381" cy="2207290"/>
            <a:chOff x="1520157" y="3200400"/>
            <a:chExt cx="1371606" cy="1371601"/>
          </a:xfrm>
        </p:grpSpPr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27BFDB99-8203-4BAF-92E2-D83D6F9E7A2E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1AB108A3-F453-4C18-A0E3-044E65EE10A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B5487FB4-BC83-4EB1-8A48-04E143A8557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3D43FB73-1E06-49CA-9724-2C23AB7519B9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9B67E166-91D5-4C6E-983C-4F9B3EC319C7}"/>
              </a:ext>
            </a:extLst>
          </p:cNvPr>
          <p:cNvGrpSpPr/>
          <p:nvPr/>
        </p:nvGrpSpPr>
        <p:grpSpPr>
          <a:xfrm>
            <a:off x="457198" y="3247814"/>
            <a:ext cx="2096381" cy="2207290"/>
            <a:chOff x="1520157" y="3200400"/>
            <a:chExt cx="1371606" cy="1371601"/>
          </a:xfrm>
        </p:grpSpPr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B9879C6D-C457-44AC-A9FE-7AF0053AA073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93A19361-F005-4CB5-9F74-DCD88768D92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F1E6BC5E-5FEA-4021-A2F8-D7B22CAB712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3046E8B7-F698-4CEF-ACC6-B5838BEBFACF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38B248B7-FC8B-47D6-BBEE-BD31C93B0A24}"/>
              </a:ext>
            </a:extLst>
          </p:cNvPr>
          <p:cNvGrpSpPr/>
          <p:nvPr/>
        </p:nvGrpSpPr>
        <p:grpSpPr>
          <a:xfrm>
            <a:off x="2828905" y="3247814"/>
            <a:ext cx="2096381" cy="2207290"/>
            <a:chOff x="1520157" y="3200400"/>
            <a:chExt cx="1371606" cy="1371601"/>
          </a:xfrm>
        </p:grpSpPr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0A734176-2AAF-4A1A-AE96-BE7009B6B1EC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907D5B61-5640-451A-A7E9-ED072E65FD5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EB138C62-F7A9-4211-8F9B-53321F98704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BCE72819-9EA8-4384-B578-A7646BA06E4A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0D65AA48-3631-41B3-8222-12F5C93D058A}"/>
              </a:ext>
            </a:extLst>
          </p:cNvPr>
          <p:cNvGrpSpPr/>
          <p:nvPr/>
        </p:nvGrpSpPr>
        <p:grpSpPr>
          <a:xfrm>
            <a:off x="5209714" y="3247814"/>
            <a:ext cx="2096381" cy="2207290"/>
            <a:chOff x="1520157" y="3200400"/>
            <a:chExt cx="1371606" cy="1371601"/>
          </a:xfrm>
        </p:grpSpPr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A59A90FE-AE80-42C7-ABBF-DFE3720949C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BBD157C4-C502-4E3B-827E-BB466C5F53D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794E8269-A19F-4CDD-9450-CA336CB0751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8FAAE6E5-45ED-4835-B537-450914AC722F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F6E1ECB7-940D-4631-B2EB-AECF6226491B}"/>
              </a:ext>
            </a:extLst>
          </p:cNvPr>
          <p:cNvGrpSpPr/>
          <p:nvPr/>
        </p:nvGrpSpPr>
        <p:grpSpPr>
          <a:xfrm>
            <a:off x="466300" y="5928545"/>
            <a:ext cx="2096381" cy="2207290"/>
            <a:chOff x="1520157" y="3200400"/>
            <a:chExt cx="1371606" cy="1371601"/>
          </a:xfrm>
        </p:grpSpPr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F249F8BE-C21A-415E-99EE-4FC58C8F898D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648F031E-3D6E-47E1-8D5D-B1CF3A490CC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B05FF66C-487A-4043-A8BE-FFE0D591132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FF3CD240-E2EA-48F2-BF54-BE5C9AB682C6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74C1E9B8-DD77-4E78-96CA-DFC6C7832754}"/>
              </a:ext>
            </a:extLst>
          </p:cNvPr>
          <p:cNvGrpSpPr/>
          <p:nvPr/>
        </p:nvGrpSpPr>
        <p:grpSpPr>
          <a:xfrm>
            <a:off x="2838007" y="5928545"/>
            <a:ext cx="2096381" cy="2207290"/>
            <a:chOff x="1520157" y="3200400"/>
            <a:chExt cx="1371606" cy="1371601"/>
          </a:xfrm>
        </p:grpSpPr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01061044-D8F6-4BD0-B4BD-E18A2E3D31A1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A6612E95-D3D4-4A3A-B29C-76EB73FD950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AACD67FF-B2CA-4F4B-845B-988C3912E09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5D242BA3-1FDC-4D39-BCE0-B7AAFA102785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0" name="Group 49">
            <a:extLst>
              <a:ext uri="{FF2B5EF4-FFF2-40B4-BE49-F238E27FC236}">
                <a16:creationId xmlns:a16="http://schemas.microsoft.com/office/drawing/2014/main" id="{46E1AE0D-A6DC-4C6B-98E3-AF6C19DB6C1F}"/>
              </a:ext>
            </a:extLst>
          </p:cNvPr>
          <p:cNvGrpSpPr/>
          <p:nvPr/>
        </p:nvGrpSpPr>
        <p:grpSpPr>
          <a:xfrm>
            <a:off x="5218816" y="5928545"/>
            <a:ext cx="2096381" cy="2207290"/>
            <a:chOff x="1520157" y="3200400"/>
            <a:chExt cx="1371606" cy="1371601"/>
          </a:xfrm>
        </p:grpSpPr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FB1CBE34-D69E-4EE4-B4B8-C9E9E7B9079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>
              <a:extLst>
                <a:ext uri="{FF2B5EF4-FFF2-40B4-BE49-F238E27FC236}">
                  <a16:creationId xmlns:a16="http://schemas.microsoft.com/office/drawing/2014/main" id="{24C93174-265B-4E76-9A03-87A44A51FE2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F1C2717E-D3B8-4126-BEC2-73B11DD6D7A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B1AE6CAC-9F22-475A-968F-A024A7D9CF14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5" name="Rectangle: Rounded Corners 54">
            <a:extLst>
              <a:ext uri="{FF2B5EF4-FFF2-40B4-BE49-F238E27FC236}">
                <a16:creationId xmlns:a16="http://schemas.microsoft.com/office/drawing/2014/main" id="{1B822C5D-68AB-4316-BD5E-9EA06AC45D00}"/>
              </a:ext>
            </a:extLst>
          </p:cNvPr>
          <p:cNvSpPr/>
          <p:nvPr/>
        </p:nvSpPr>
        <p:spPr>
          <a:xfrm>
            <a:off x="1988814" y="8641457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Player 1……………..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56" name="Rectangle: Rounded Corners 55">
            <a:extLst>
              <a:ext uri="{FF2B5EF4-FFF2-40B4-BE49-F238E27FC236}">
                <a16:creationId xmlns:a16="http://schemas.microsoft.com/office/drawing/2014/main" id="{D8AA0E18-21A2-4FD4-9AFD-532FCE28357A}"/>
              </a:ext>
            </a:extLst>
          </p:cNvPr>
          <p:cNvSpPr/>
          <p:nvPr/>
        </p:nvSpPr>
        <p:spPr>
          <a:xfrm>
            <a:off x="1989910" y="9041864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Player 2……………..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57" name="Rectangle: Rounded Corners 56">
            <a:extLst>
              <a:ext uri="{FF2B5EF4-FFF2-40B4-BE49-F238E27FC236}">
                <a16:creationId xmlns:a16="http://schemas.microsoft.com/office/drawing/2014/main" id="{34BD2B7B-BF87-4DE2-91C8-9059CDE3A114}"/>
              </a:ext>
            </a:extLst>
          </p:cNvPr>
          <p:cNvSpPr/>
          <p:nvPr/>
        </p:nvSpPr>
        <p:spPr>
          <a:xfrm>
            <a:off x="4226492" y="8646945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Games Won………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58" name="Rectangle: Rounded Corners 57">
            <a:extLst>
              <a:ext uri="{FF2B5EF4-FFF2-40B4-BE49-F238E27FC236}">
                <a16:creationId xmlns:a16="http://schemas.microsoft.com/office/drawing/2014/main" id="{F1F5224C-5AD0-4533-9FB2-EAF34CB64AE3}"/>
              </a:ext>
            </a:extLst>
          </p:cNvPr>
          <p:cNvSpPr/>
          <p:nvPr/>
        </p:nvSpPr>
        <p:spPr>
          <a:xfrm>
            <a:off x="4227588" y="9047352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Games Won………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96021607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id="{AAD5FDF5-D2F0-40E8-BF92-E0C45F730E7B}"/>
              </a:ext>
            </a:extLst>
          </p:cNvPr>
          <p:cNvGrpSpPr/>
          <p:nvPr/>
        </p:nvGrpSpPr>
        <p:grpSpPr>
          <a:xfrm>
            <a:off x="457200" y="567083"/>
            <a:ext cx="2096381" cy="2207290"/>
            <a:chOff x="1520157" y="3200400"/>
            <a:chExt cx="1371606" cy="1371601"/>
          </a:xfrm>
        </p:grpSpPr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FBE553EF-9C33-41B5-9ED4-BD20E8933CAE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62B89D17-2280-4374-B5F2-4F1BE437E46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99857B03-F62F-41B0-A55B-35863C5C844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EB08C583-712E-4155-A98F-C95A07D02000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DDA41621-0360-448D-9CFA-B5B0364FC082}"/>
              </a:ext>
            </a:extLst>
          </p:cNvPr>
          <p:cNvGrpSpPr/>
          <p:nvPr/>
        </p:nvGrpSpPr>
        <p:grpSpPr>
          <a:xfrm>
            <a:off x="2828907" y="567083"/>
            <a:ext cx="2096381" cy="2207290"/>
            <a:chOff x="1520157" y="3200400"/>
            <a:chExt cx="1371606" cy="1371601"/>
          </a:xfrm>
        </p:grpSpPr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41C5BF08-82BD-4CC4-961D-F1155CA6D14A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33DC41DC-0FA4-4BDB-9968-448723A1A1C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34FC5602-98CB-43CA-87EA-B914F3D512B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220A92E2-F083-41F2-A7FF-D6AA6059168E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6D25211A-A89B-4B3F-81D2-80A8DA636200}"/>
              </a:ext>
            </a:extLst>
          </p:cNvPr>
          <p:cNvGrpSpPr/>
          <p:nvPr/>
        </p:nvGrpSpPr>
        <p:grpSpPr>
          <a:xfrm>
            <a:off x="5209716" y="567083"/>
            <a:ext cx="2096381" cy="2207290"/>
            <a:chOff x="1520157" y="3200400"/>
            <a:chExt cx="1371606" cy="1371601"/>
          </a:xfrm>
        </p:grpSpPr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27BFDB99-8203-4BAF-92E2-D83D6F9E7A2E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1AB108A3-F453-4C18-A0E3-044E65EE10A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B5487FB4-BC83-4EB1-8A48-04E143A8557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3D43FB73-1E06-49CA-9724-2C23AB7519B9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9B67E166-91D5-4C6E-983C-4F9B3EC319C7}"/>
              </a:ext>
            </a:extLst>
          </p:cNvPr>
          <p:cNvGrpSpPr/>
          <p:nvPr/>
        </p:nvGrpSpPr>
        <p:grpSpPr>
          <a:xfrm>
            <a:off x="457198" y="3247814"/>
            <a:ext cx="2096381" cy="2207290"/>
            <a:chOff x="1520157" y="3200400"/>
            <a:chExt cx="1371606" cy="1371601"/>
          </a:xfrm>
        </p:grpSpPr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B9879C6D-C457-44AC-A9FE-7AF0053AA073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93A19361-F005-4CB5-9F74-DCD88768D92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F1E6BC5E-5FEA-4021-A2F8-D7B22CAB712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3046E8B7-F698-4CEF-ACC6-B5838BEBFACF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38B248B7-FC8B-47D6-BBEE-BD31C93B0A24}"/>
              </a:ext>
            </a:extLst>
          </p:cNvPr>
          <p:cNvGrpSpPr/>
          <p:nvPr/>
        </p:nvGrpSpPr>
        <p:grpSpPr>
          <a:xfrm>
            <a:off x="2828905" y="3247814"/>
            <a:ext cx="2096381" cy="2207290"/>
            <a:chOff x="1520157" y="3200400"/>
            <a:chExt cx="1371606" cy="1371601"/>
          </a:xfrm>
        </p:grpSpPr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0A734176-2AAF-4A1A-AE96-BE7009B6B1EC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907D5B61-5640-451A-A7E9-ED072E65FD5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EB138C62-F7A9-4211-8F9B-53321F98704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BCE72819-9EA8-4384-B578-A7646BA06E4A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0D65AA48-3631-41B3-8222-12F5C93D058A}"/>
              </a:ext>
            </a:extLst>
          </p:cNvPr>
          <p:cNvGrpSpPr/>
          <p:nvPr/>
        </p:nvGrpSpPr>
        <p:grpSpPr>
          <a:xfrm>
            <a:off x="5209714" y="3247814"/>
            <a:ext cx="2096381" cy="2207290"/>
            <a:chOff x="1520157" y="3200400"/>
            <a:chExt cx="1371606" cy="1371601"/>
          </a:xfrm>
        </p:grpSpPr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A59A90FE-AE80-42C7-ABBF-DFE3720949C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BBD157C4-C502-4E3B-827E-BB466C5F53D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794E8269-A19F-4CDD-9450-CA336CB0751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8FAAE6E5-45ED-4835-B537-450914AC722F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F6E1ECB7-940D-4631-B2EB-AECF6226491B}"/>
              </a:ext>
            </a:extLst>
          </p:cNvPr>
          <p:cNvGrpSpPr/>
          <p:nvPr/>
        </p:nvGrpSpPr>
        <p:grpSpPr>
          <a:xfrm>
            <a:off x="466300" y="5928545"/>
            <a:ext cx="2096381" cy="2207290"/>
            <a:chOff x="1520157" y="3200400"/>
            <a:chExt cx="1371606" cy="1371601"/>
          </a:xfrm>
        </p:grpSpPr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F249F8BE-C21A-415E-99EE-4FC58C8F898D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648F031E-3D6E-47E1-8D5D-B1CF3A490CC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B05FF66C-487A-4043-A8BE-FFE0D591132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FF3CD240-E2EA-48F2-BF54-BE5C9AB682C6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74C1E9B8-DD77-4E78-96CA-DFC6C7832754}"/>
              </a:ext>
            </a:extLst>
          </p:cNvPr>
          <p:cNvGrpSpPr/>
          <p:nvPr/>
        </p:nvGrpSpPr>
        <p:grpSpPr>
          <a:xfrm>
            <a:off x="2838007" y="5928545"/>
            <a:ext cx="2096381" cy="2207290"/>
            <a:chOff x="1520157" y="3200400"/>
            <a:chExt cx="1371606" cy="1371601"/>
          </a:xfrm>
        </p:grpSpPr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01061044-D8F6-4BD0-B4BD-E18A2E3D31A1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A6612E95-D3D4-4A3A-B29C-76EB73FD950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AACD67FF-B2CA-4F4B-845B-988C3912E09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5D242BA3-1FDC-4D39-BCE0-B7AAFA102785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0" name="Group 49">
            <a:extLst>
              <a:ext uri="{FF2B5EF4-FFF2-40B4-BE49-F238E27FC236}">
                <a16:creationId xmlns:a16="http://schemas.microsoft.com/office/drawing/2014/main" id="{46E1AE0D-A6DC-4C6B-98E3-AF6C19DB6C1F}"/>
              </a:ext>
            </a:extLst>
          </p:cNvPr>
          <p:cNvGrpSpPr/>
          <p:nvPr/>
        </p:nvGrpSpPr>
        <p:grpSpPr>
          <a:xfrm>
            <a:off x="5218816" y="5928545"/>
            <a:ext cx="2096381" cy="2207290"/>
            <a:chOff x="1520157" y="3200400"/>
            <a:chExt cx="1371606" cy="1371601"/>
          </a:xfrm>
        </p:grpSpPr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FB1CBE34-D69E-4EE4-B4B8-C9E9E7B9079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>
              <a:extLst>
                <a:ext uri="{FF2B5EF4-FFF2-40B4-BE49-F238E27FC236}">
                  <a16:creationId xmlns:a16="http://schemas.microsoft.com/office/drawing/2014/main" id="{24C93174-265B-4E76-9A03-87A44A51FE2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F1C2717E-D3B8-4126-BEC2-73B11DD6D7A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B1AE6CAC-9F22-475A-968F-A024A7D9CF14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5" name="Rectangle: Rounded Corners 54">
            <a:extLst>
              <a:ext uri="{FF2B5EF4-FFF2-40B4-BE49-F238E27FC236}">
                <a16:creationId xmlns:a16="http://schemas.microsoft.com/office/drawing/2014/main" id="{1B822C5D-68AB-4316-BD5E-9EA06AC45D00}"/>
              </a:ext>
            </a:extLst>
          </p:cNvPr>
          <p:cNvSpPr/>
          <p:nvPr/>
        </p:nvSpPr>
        <p:spPr>
          <a:xfrm>
            <a:off x="1988814" y="8641457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Player 1……………..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56" name="Rectangle: Rounded Corners 55">
            <a:extLst>
              <a:ext uri="{FF2B5EF4-FFF2-40B4-BE49-F238E27FC236}">
                <a16:creationId xmlns:a16="http://schemas.microsoft.com/office/drawing/2014/main" id="{D8AA0E18-21A2-4FD4-9AFD-532FCE28357A}"/>
              </a:ext>
            </a:extLst>
          </p:cNvPr>
          <p:cNvSpPr/>
          <p:nvPr/>
        </p:nvSpPr>
        <p:spPr>
          <a:xfrm>
            <a:off x="1989910" y="9041864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Player 2……………..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57" name="Rectangle: Rounded Corners 56">
            <a:extLst>
              <a:ext uri="{FF2B5EF4-FFF2-40B4-BE49-F238E27FC236}">
                <a16:creationId xmlns:a16="http://schemas.microsoft.com/office/drawing/2014/main" id="{34BD2B7B-BF87-4DE2-91C8-9059CDE3A114}"/>
              </a:ext>
            </a:extLst>
          </p:cNvPr>
          <p:cNvSpPr/>
          <p:nvPr/>
        </p:nvSpPr>
        <p:spPr>
          <a:xfrm>
            <a:off x="4226492" y="8646945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Games Won………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58" name="Rectangle: Rounded Corners 57">
            <a:extLst>
              <a:ext uri="{FF2B5EF4-FFF2-40B4-BE49-F238E27FC236}">
                <a16:creationId xmlns:a16="http://schemas.microsoft.com/office/drawing/2014/main" id="{F1F5224C-5AD0-4533-9FB2-EAF34CB64AE3}"/>
              </a:ext>
            </a:extLst>
          </p:cNvPr>
          <p:cNvSpPr/>
          <p:nvPr/>
        </p:nvSpPr>
        <p:spPr>
          <a:xfrm>
            <a:off x="4227588" y="9047352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Games Won………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27284322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id="{AAD5FDF5-D2F0-40E8-BF92-E0C45F730E7B}"/>
              </a:ext>
            </a:extLst>
          </p:cNvPr>
          <p:cNvGrpSpPr/>
          <p:nvPr/>
        </p:nvGrpSpPr>
        <p:grpSpPr>
          <a:xfrm>
            <a:off x="457200" y="567083"/>
            <a:ext cx="2096381" cy="2207290"/>
            <a:chOff x="1520157" y="3200400"/>
            <a:chExt cx="1371606" cy="1371601"/>
          </a:xfrm>
        </p:grpSpPr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FBE553EF-9C33-41B5-9ED4-BD20E8933CAE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62B89D17-2280-4374-B5F2-4F1BE437E46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99857B03-F62F-41B0-A55B-35863C5C844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EB08C583-712E-4155-A98F-C95A07D02000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DDA41621-0360-448D-9CFA-B5B0364FC082}"/>
              </a:ext>
            </a:extLst>
          </p:cNvPr>
          <p:cNvGrpSpPr/>
          <p:nvPr/>
        </p:nvGrpSpPr>
        <p:grpSpPr>
          <a:xfrm>
            <a:off x="2828907" y="567083"/>
            <a:ext cx="2096381" cy="2207290"/>
            <a:chOff x="1520157" y="3200400"/>
            <a:chExt cx="1371606" cy="1371601"/>
          </a:xfrm>
        </p:grpSpPr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41C5BF08-82BD-4CC4-961D-F1155CA6D14A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33DC41DC-0FA4-4BDB-9968-448723A1A1C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34FC5602-98CB-43CA-87EA-B914F3D512B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220A92E2-F083-41F2-A7FF-D6AA6059168E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6D25211A-A89B-4B3F-81D2-80A8DA636200}"/>
              </a:ext>
            </a:extLst>
          </p:cNvPr>
          <p:cNvGrpSpPr/>
          <p:nvPr/>
        </p:nvGrpSpPr>
        <p:grpSpPr>
          <a:xfrm>
            <a:off x="5209716" y="567083"/>
            <a:ext cx="2096381" cy="2207290"/>
            <a:chOff x="1520157" y="3200400"/>
            <a:chExt cx="1371606" cy="1371601"/>
          </a:xfrm>
        </p:grpSpPr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27BFDB99-8203-4BAF-92E2-D83D6F9E7A2E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1AB108A3-F453-4C18-A0E3-044E65EE10A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B5487FB4-BC83-4EB1-8A48-04E143A8557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3D43FB73-1E06-49CA-9724-2C23AB7519B9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9B67E166-91D5-4C6E-983C-4F9B3EC319C7}"/>
              </a:ext>
            </a:extLst>
          </p:cNvPr>
          <p:cNvGrpSpPr/>
          <p:nvPr/>
        </p:nvGrpSpPr>
        <p:grpSpPr>
          <a:xfrm>
            <a:off x="457198" y="3247814"/>
            <a:ext cx="2096381" cy="2207290"/>
            <a:chOff x="1520157" y="3200400"/>
            <a:chExt cx="1371606" cy="1371601"/>
          </a:xfrm>
        </p:grpSpPr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B9879C6D-C457-44AC-A9FE-7AF0053AA073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93A19361-F005-4CB5-9F74-DCD88768D92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F1E6BC5E-5FEA-4021-A2F8-D7B22CAB712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3046E8B7-F698-4CEF-ACC6-B5838BEBFACF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38B248B7-FC8B-47D6-BBEE-BD31C93B0A24}"/>
              </a:ext>
            </a:extLst>
          </p:cNvPr>
          <p:cNvGrpSpPr/>
          <p:nvPr/>
        </p:nvGrpSpPr>
        <p:grpSpPr>
          <a:xfrm>
            <a:off x="2828905" y="3247814"/>
            <a:ext cx="2096381" cy="2207290"/>
            <a:chOff x="1520157" y="3200400"/>
            <a:chExt cx="1371606" cy="1371601"/>
          </a:xfrm>
        </p:grpSpPr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0A734176-2AAF-4A1A-AE96-BE7009B6B1EC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907D5B61-5640-451A-A7E9-ED072E65FD5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EB138C62-F7A9-4211-8F9B-53321F98704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BCE72819-9EA8-4384-B578-A7646BA06E4A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0D65AA48-3631-41B3-8222-12F5C93D058A}"/>
              </a:ext>
            </a:extLst>
          </p:cNvPr>
          <p:cNvGrpSpPr/>
          <p:nvPr/>
        </p:nvGrpSpPr>
        <p:grpSpPr>
          <a:xfrm>
            <a:off x="5209714" y="3247814"/>
            <a:ext cx="2096381" cy="2207290"/>
            <a:chOff x="1520157" y="3200400"/>
            <a:chExt cx="1371606" cy="1371601"/>
          </a:xfrm>
        </p:grpSpPr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A59A90FE-AE80-42C7-ABBF-DFE3720949C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BBD157C4-C502-4E3B-827E-BB466C5F53D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794E8269-A19F-4CDD-9450-CA336CB0751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8FAAE6E5-45ED-4835-B537-450914AC722F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F6E1ECB7-940D-4631-B2EB-AECF6226491B}"/>
              </a:ext>
            </a:extLst>
          </p:cNvPr>
          <p:cNvGrpSpPr/>
          <p:nvPr/>
        </p:nvGrpSpPr>
        <p:grpSpPr>
          <a:xfrm>
            <a:off x="466300" y="5928545"/>
            <a:ext cx="2096381" cy="2207290"/>
            <a:chOff x="1520157" y="3200400"/>
            <a:chExt cx="1371606" cy="1371601"/>
          </a:xfrm>
        </p:grpSpPr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F249F8BE-C21A-415E-99EE-4FC58C8F898D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648F031E-3D6E-47E1-8D5D-B1CF3A490CC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B05FF66C-487A-4043-A8BE-FFE0D591132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FF3CD240-E2EA-48F2-BF54-BE5C9AB682C6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74C1E9B8-DD77-4E78-96CA-DFC6C7832754}"/>
              </a:ext>
            </a:extLst>
          </p:cNvPr>
          <p:cNvGrpSpPr/>
          <p:nvPr/>
        </p:nvGrpSpPr>
        <p:grpSpPr>
          <a:xfrm>
            <a:off x="2838007" y="5928545"/>
            <a:ext cx="2096381" cy="2207290"/>
            <a:chOff x="1520157" y="3200400"/>
            <a:chExt cx="1371606" cy="1371601"/>
          </a:xfrm>
        </p:grpSpPr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01061044-D8F6-4BD0-B4BD-E18A2E3D31A1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A6612E95-D3D4-4A3A-B29C-76EB73FD950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AACD67FF-B2CA-4F4B-845B-988C3912E09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5D242BA3-1FDC-4D39-BCE0-B7AAFA102785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0" name="Group 49">
            <a:extLst>
              <a:ext uri="{FF2B5EF4-FFF2-40B4-BE49-F238E27FC236}">
                <a16:creationId xmlns:a16="http://schemas.microsoft.com/office/drawing/2014/main" id="{46E1AE0D-A6DC-4C6B-98E3-AF6C19DB6C1F}"/>
              </a:ext>
            </a:extLst>
          </p:cNvPr>
          <p:cNvGrpSpPr/>
          <p:nvPr/>
        </p:nvGrpSpPr>
        <p:grpSpPr>
          <a:xfrm>
            <a:off x="5218816" y="5928545"/>
            <a:ext cx="2096381" cy="2207290"/>
            <a:chOff x="1520157" y="3200400"/>
            <a:chExt cx="1371606" cy="1371601"/>
          </a:xfrm>
        </p:grpSpPr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FB1CBE34-D69E-4EE4-B4B8-C9E9E7B9079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>
              <a:extLst>
                <a:ext uri="{FF2B5EF4-FFF2-40B4-BE49-F238E27FC236}">
                  <a16:creationId xmlns:a16="http://schemas.microsoft.com/office/drawing/2014/main" id="{24C93174-265B-4E76-9A03-87A44A51FE2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F1C2717E-D3B8-4126-BEC2-73B11DD6D7A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B1AE6CAC-9F22-475A-968F-A024A7D9CF14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5" name="Rectangle: Rounded Corners 54">
            <a:extLst>
              <a:ext uri="{FF2B5EF4-FFF2-40B4-BE49-F238E27FC236}">
                <a16:creationId xmlns:a16="http://schemas.microsoft.com/office/drawing/2014/main" id="{1B822C5D-68AB-4316-BD5E-9EA06AC45D00}"/>
              </a:ext>
            </a:extLst>
          </p:cNvPr>
          <p:cNvSpPr/>
          <p:nvPr/>
        </p:nvSpPr>
        <p:spPr>
          <a:xfrm>
            <a:off x="1988814" y="8641457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Player 1……………..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56" name="Rectangle: Rounded Corners 55">
            <a:extLst>
              <a:ext uri="{FF2B5EF4-FFF2-40B4-BE49-F238E27FC236}">
                <a16:creationId xmlns:a16="http://schemas.microsoft.com/office/drawing/2014/main" id="{D8AA0E18-21A2-4FD4-9AFD-532FCE28357A}"/>
              </a:ext>
            </a:extLst>
          </p:cNvPr>
          <p:cNvSpPr/>
          <p:nvPr/>
        </p:nvSpPr>
        <p:spPr>
          <a:xfrm>
            <a:off x="1989910" y="9041864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Player 2……………..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57" name="Rectangle: Rounded Corners 56">
            <a:extLst>
              <a:ext uri="{FF2B5EF4-FFF2-40B4-BE49-F238E27FC236}">
                <a16:creationId xmlns:a16="http://schemas.microsoft.com/office/drawing/2014/main" id="{34BD2B7B-BF87-4DE2-91C8-9059CDE3A114}"/>
              </a:ext>
            </a:extLst>
          </p:cNvPr>
          <p:cNvSpPr/>
          <p:nvPr/>
        </p:nvSpPr>
        <p:spPr>
          <a:xfrm>
            <a:off x="4226492" y="8646945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Games Won………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58" name="Rectangle: Rounded Corners 57">
            <a:extLst>
              <a:ext uri="{FF2B5EF4-FFF2-40B4-BE49-F238E27FC236}">
                <a16:creationId xmlns:a16="http://schemas.microsoft.com/office/drawing/2014/main" id="{F1F5224C-5AD0-4533-9FB2-EAF34CB64AE3}"/>
              </a:ext>
            </a:extLst>
          </p:cNvPr>
          <p:cNvSpPr/>
          <p:nvPr/>
        </p:nvSpPr>
        <p:spPr>
          <a:xfrm>
            <a:off x="4227588" y="9047352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Games Won………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15670134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id="{AAD5FDF5-D2F0-40E8-BF92-E0C45F730E7B}"/>
              </a:ext>
            </a:extLst>
          </p:cNvPr>
          <p:cNvGrpSpPr/>
          <p:nvPr/>
        </p:nvGrpSpPr>
        <p:grpSpPr>
          <a:xfrm>
            <a:off x="457200" y="567083"/>
            <a:ext cx="2096381" cy="2207290"/>
            <a:chOff x="1520157" y="3200400"/>
            <a:chExt cx="1371606" cy="1371601"/>
          </a:xfrm>
        </p:grpSpPr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FBE553EF-9C33-41B5-9ED4-BD20E8933CAE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62B89D17-2280-4374-B5F2-4F1BE437E46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99857B03-F62F-41B0-A55B-35863C5C844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EB08C583-712E-4155-A98F-C95A07D02000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DDA41621-0360-448D-9CFA-B5B0364FC082}"/>
              </a:ext>
            </a:extLst>
          </p:cNvPr>
          <p:cNvGrpSpPr/>
          <p:nvPr/>
        </p:nvGrpSpPr>
        <p:grpSpPr>
          <a:xfrm>
            <a:off x="2828907" y="567083"/>
            <a:ext cx="2096381" cy="2207290"/>
            <a:chOff x="1520157" y="3200400"/>
            <a:chExt cx="1371606" cy="1371601"/>
          </a:xfrm>
        </p:grpSpPr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41C5BF08-82BD-4CC4-961D-F1155CA6D14A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33DC41DC-0FA4-4BDB-9968-448723A1A1C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34FC5602-98CB-43CA-87EA-B914F3D512B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220A92E2-F083-41F2-A7FF-D6AA6059168E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6D25211A-A89B-4B3F-81D2-80A8DA636200}"/>
              </a:ext>
            </a:extLst>
          </p:cNvPr>
          <p:cNvGrpSpPr/>
          <p:nvPr/>
        </p:nvGrpSpPr>
        <p:grpSpPr>
          <a:xfrm>
            <a:off x="5209716" y="567083"/>
            <a:ext cx="2096381" cy="2207290"/>
            <a:chOff x="1520157" y="3200400"/>
            <a:chExt cx="1371606" cy="1371601"/>
          </a:xfrm>
        </p:grpSpPr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27BFDB99-8203-4BAF-92E2-D83D6F9E7A2E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1AB108A3-F453-4C18-A0E3-044E65EE10A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B5487FB4-BC83-4EB1-8A48-04E143A8557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3D43FB73-1E06-49CA-9724-2C23AB7519B9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9B67E166-91D5-4C6E-983C-4F9B3EC319C7}"/>
              </a:ext>
            </a:extLst>
          </p:cNvPr>
          <p:cNvGrpSpPr/>
          <p:nvPr/>
        </p:nvGrpSpPr>
        <p:grpSpPr>
          <a:xfrm>
            <a:off x="457198" y="3247814"/>
            <a:ext cx="2096381" cy="2207290"/>
            <a:chOff x="1520157" y="3200400"/>
            <a:chExt cx="1371606" cy="1371601"/>
          </a:xfrm>
        </p:grpSpPr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B9879C6D-C457-44AC-A9FE-7AF0053AA073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93A19361-F005-4CB5-9F74-DCD88768D92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F1E6BC5E-5FEA-4021-A2F8-D7B22CAB712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3046E8B7-F698-4CEF-ACC6-B5838BEBFACF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38B248B7-FC8B-47D6-BBEE-BD31C93B0A24}"/>
              </a:ext>
            </a:extLst>
          </p:cNvPr>
          <p:cNvGrpSpPr/>
          <p:nvPr/>
        </p:nvGrpSpPr>
        <p:grpSpPr>
          <a:xfrm>
            <a:off x="2828905" y="3247814"/>
            <a:ext cx="2096381" cy="2207290"/>
            <a:chOff x="1520157" y="3200400"/>
            <a:chExt cx="1371606" cy="1371601"/>
          </a:xfrm>
        </p:grpSpPr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0A734176-2AAF-4A1A-AE96-BE7009B6B1EC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907D5B61-5640-451A-A7E9-ED072E65FD5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EB138C62-F7A9-4211-8F9B-53321F98704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BCE72819-9EA8-4384-B578-A7646BA06E4A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0D65AA48-3631-41B3-8222-12F5C93D058A}"/>
              </a:ext>
            </a:extLst>
          </p:cNvPr>
          <p:cNvGrpSpPr/>
          <p:nvPr/>
        </p:nvGrpSpPr>
        <p:grpSpPr>
          <a:xfrm>
            <a:off x="5209714" y="3247814"/>
            <a:ext cx="2096381" cy="2207290"/>
            <a:chOff x="1520157" y="3200400"/>
            <a:chExt cx="1371606" cy="1371601"/>
          </a:xfrm>
        </p:grpSpPr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A59A90FE-AE80-42C7-ABBF-DFE3720949C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BBD157C4-C502-4E3B-827E-BB466C5F53D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794E8269-A19F-4CDD-9450-CA336CB0751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8FAAE6E5-45ED-4835-B537-450914AC722F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F6E1ECB7-940D-4631-B2EB-AECF6226491B}"/>
              </a:ext>
            </a:extLst>
          </p:cNvPr>
          <p:cNvGrpSpPr/>
          <p:nvPr/>
        </p:nvGrpSpPr>
        <p:grpSpPr>
          <a:xfrm>
            <a:off x="466300" y="5928545"/>
            <a:ext cx="2096381" cy="2207290"/>
            <a:chOff x="1520157" y="3200400"/>
            <a:chExt cx="1371606" cy="1371601"/>
          </a:xfrm>
        </p:grpSpPr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F249F8BE-C21A-415E-99EE-4FC58C8F898D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648F031E-3D6E-47E1-8D5D-B1CF3A490CC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B05FF66C-487A-4043-A8BE-FFE0D591132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FF3CD240-E2EA-48F2-BF54-BE5C9AB682C6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74C1E9B8-DD77-4E78-96CA-DFC6C7832754}"/>
              </a:ext>
            </a:extLst>
          </p:cNvPr>
          <p:cNvGrpSpPr/>
          <p:nvPr/>
        </p:nvGrpSpPr>
        <p:grpSpPr>
          <a:xfrm>
            <a:off x="2838007" y="5928545"/>
            <a:ext cx="2096381" cy="2207290"/>
            <a:chOff x="1520157" y="3200400"/>
            <a:chExt cx="1371606" cy="1371601"/>
          </a:xfrm>
        </p:grpSpPr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01061044-D8F6-4BD0-B4BD-E18A2E3D31A1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A6612E95-D3D4-4A3A-B29C-76EB73FD950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AACD67FF-B2CA-4F4B-845B-988C3912E09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5D242BA3-1FDC-4D39-BCE0-B7AAFA102785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0" name="Group 49">
            <a:extLst>
              <a:ext uri="{FF2B5EF4-FFF2-40B4-BE49-F238E27FC236}">
                <a16:creationId xmlns:a16="http://schemas.microsoft.com/office/drawing/2014/main" id="{46E1AE0D-A6DC-4C6B-98E3-AF6C19DB6C1F}"/>
              </a:ext>
            </a:extLst>
          </p:cNvPr>
          <p:cNvGrpSpPr/>
          <p:nvPr/>
        </p:nvGrpSpPr>
        <p:grpSpPr>
          <a:xfrm>
            <a:off x="5218816" y="5928545"/>
            <a:ext cx="2096381" cy="2207290"/>
            <a:chOff x="1520157" y="3200400"/>
            <a:chExt cx="1371606" cy="1371601"/>
          </a:xfrm>
        </p:grpSpPr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FB1CBE34-D69E-4EE4-B4B8-C9E9E7B9079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>
              <a:extLst>
                <a:ext uri="{FF2B5EF4-FFF2-40B4-BE49-F238E27FC236}">
                  <a16:creationId xmlns:a16="http://schemas.microsoft.com/office/drawing/2014/main" id="{24C93174-265B-4E76-9A03-87A44A51FE2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F1C2717E-D3B8-4126-BEC2-73B11DD6D7A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B1AE6CAC-9F22-475A-968F-A024A7D9CF14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5" name="Rectangle: Rounded Corners 54">
            <a:extLst>
              <a:ext uri="{FF2B5EF4-FFF2-40B4-BE49-F238E27FC236}">
                <a16:creationId xmlns:a16="http://schemas.microsoft.com/office/drawing/2014/main" id="{1B822C5D-68AB-4316-BD5E-9EA06AC45D00}"/>
              </a:ext>
            </a:extLst>
          </p:cNvPr>
          <p:cNvSpPr/>
          <p:nvPr/>
        </p:nvSpPr>
        <p:spPr>
          <a:xfrm>
            <a:off x="1988814" y="8641457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Player 1……………..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56" name="Rectangle: Rounded Corners 55">
            <a:extLst>
              <a:ext uri="{FF2B5EF4-FFF2-40B4-BE49-F238E27FC236}">
                <a16:creationId xmlns:a16="http://schemas.microsoft.com/office/drawing/2014/main" id="{D8AA0E18-21A2-4FD4-9AFD-532FCE28357A}"/>
              </a:ext>
            </a:extLst>
          </p:cNvPr>
          <p:cNvSpPr/>
          <p:nvPr/>
        </p:nvSpPr>
        <p:spPr>
          <a:xfrm>
            <a:off x="1989910" y="9041864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Player 2……………..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57" name="Rectangle: Rounded Corners 56">
            <a:extLst>
              <a:ext uri="{FF2B5EF4-FFF2-40B4-BE49-F238E27FC236}">
                <a16:creationId xmlns:a16="http://schemas.microsoft.com/office/drawing/2014/main" id="{34BD2B7B-BF87-4DE2-91C8-9059CDE3A114}"/>
              </a:ext>
            </a:extLst>
          </p:cNvPr>
          <p:cNvSpPr/>
          <p:nvPr/>
        </p:nvSpPr>
        <p:spPr>
          <a:xfrm>
            <a:off x="4226492" y="8646945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Games Won………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58" name="Rectangle: Rounded Corners 57">
            <a:extLst>
              <a:ext uri="{FF2B5EF4-FFF2-40B4-BE49-F238E27FC236}">
                <a16:creationId xmlns:a16="http://schemas.microsoft.com/office/drawing/2014/main" id="{F1F5224C-5AD0-4533-9FB2-EAF34CB64AE3}"/>
              </a:ext>
            </a:extLst>
          </p:cNvPr>
          <p:cNvSpPr/>
          <p:nvPr/>
        </p:nvSpPr>
        <p:spPr>
          <a:xfrm>
            <a:off x="4227588" y="9047352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Games Won………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78521014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id="{AAD5FDF5-D2F0-40E8-BF92-E0C45F730E7B}"/>
              </a:ext>
            </a:extLst>
          </p:cNvPr>
          <p:cNvGrpSpPr/>
          <p:nvPr/>
        </p:nvGrpSpPr>
        <p:grpSpPr>
          <a:xfrm>
            <a:off x="457200" y="567083"/>
            <a:ext cx="2096381" cy="2207290"/>
            <a:chOff x="1520157" y="3200400"/>
            <a:chExt cx="1371606" cy="1371601"/>
          </a:xfrm>
        </p:grpSpPr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FBE553EF-9C33-41B5-9ED4-BD20E8933CAE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62B89D17-2280-4374-B5F2-4F1BE437E46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99857B03-F62F-41B0-A55B-35863C5C844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EB08C583-712E-4155-A98F-C95A07D02000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DDA41621-0360-448D-9CFA-B5B0364FC082}"/>
              </a:ext>
            </a:extLst>
          </p:cNvPr>
          <p:cNvGrpSpPr/>
          <p:nvPr/>
        </p:nvGrpSpPr>
        <p:grpSpPr>
          <a:xfrm>
            <a:off x="2828907" y="567083"/>
            <a:ext cx="2096381" cy="2207290"/>
            <a:chOff x="1520157" y="3200400"/>
            <a:chExt cx="1371606" cy="1371601"/>
          </a:xfrm>
        </p:grpSpPr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41C5BF08-82BD-4CC4-961D-F1155CA6D14A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33DC41DC-0FA4-4BDB-9968-448723A1A1C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34FC5602-98CB-43CA-87EA-B914F3D512B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220A92E2-F083-41F2-A7FF-D6AA6059168E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6D25211A-A89B-4B3F-81D2-80A8DA636200}"/>
              </a:ext>
            </a:extLst>
          </p:cNvPr>
          <p:cNvGrpSpPr/>
          <p:nvPr/>
        </p:nvGrpSpPr>
        <p:grpSpPr>
          <a:xfrm>
            <a:off x="5209716" y="567083"/>
            <a:ext cx="2096381" cy="2207290"/>
            <a:chOff x="1520157" y="3200400"/>
            <a:chExt cx="1371606" cy="1371601"/>
          </a:xfrm>
        </p:grpSpPr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27BFDB99-8203-4BAF-92E2-D83D6F9E7A2E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1AB108A3-F453-4C18-A0E3-044E65EE10A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B5487FB4-BC83-4EB1-8A48-04E143A8557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3D43FB73-1E06-49CA-9724-2C23AB7519B9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9B67E166-91D5-4C6E-983C-4F9B3EC319C7}"/>
              </a:ext>
            </a:extLst>
          </p:cNvPr>
          <p:cNvGrpSpPr/>
          <p:nvPr/>
        </p:nvGrpSpPr>
        <p:grpSpPr>
          <a:xfrm>
            <a:off x="457198" y="3247814"/>
            <a:ext cx="2096381" cy="2207290"/>
            <a:chOff x="1520157" y="3200400"/>
            <a:chExt cx="1371606" cy="1371601"/>
          </a:xfrm>
        </p:grpSpPr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B9879C6D-C457-44AC-A9FE-7AF0053AA073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93A19361-F005-4CB5-9F74-DCD88768D92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F1E6BC5E-5FEA-4021-A2F8-D7B22CAB712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3046E8B7-F698-4CEF-ACC6-B5838BEBFACF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38B248B7-FC8B-47D6-BBEE-BD31C93B0A24}"/>
              </a:ext>
            </a:extLst>
          </p:cNvPr>
          <p:cNvGrpSpPr/>
          <p:nvPr/>
        </p:nvGrpSpPr>
        <p:grpSpPr>
          <a:xfrm>
            <a:off x="2828905" y="3247814"/>
            <a:ext cx="2096381" cy="2207290"/>
            <a:chOff x="1520157" y="3200400"/>
            <a:chExt cx="1371606" cy="1371601"/>
          </a:xfrm>
        </p:grpSpPr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0A734176-2AAF-4A1A-AE96-BE7009B6B1EC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907D5B61-5640-451A-A7E9-ED072E65FD5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EB138C62-F7A9-4211-8F9B-53321F98704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BCE72819-9EA8-4384-B578-A7646BA06E4A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0D65AA48-3631-41B3-8222-12F5C93D058A}"/>
              </a:ext>
            </a:extLst>
          </p:cNvPr>
          <p:cNvGrpSpPr/>
          <p:nvPr/>
        </p:nvGrpSpPr>
        <p:grpSpPr>
          <a:xfrm>
            <a:off x="5209714" y="3247814"/>
            <a:ext cx="2096381" cy="2207290"/>
            <a:chOff x="1520157" y="3200400"/>
            <a:chExt cx="1371606" cy="1371601"/>
          </a:xfrm>
        </p:grpSpPr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A59A90FE-AE80-42C7-ABBF-DFE3720949C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BBD157C4-C502-4E3B-827E-BB466C5F53D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794E8269-A19F-4CDD-9450-CA336CB0751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8FAAE6E5-45ED-4835-B537-450914AC722F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F6E1ECB7-940D-4631-B2EB-AECF6226491B}"/>
              </a:ext>
            </a:extLst>
          </p:cNvPr>
          <p:cNvGrpSpPr/>
          <p:nvPr/>
        </p:nvGrpSpPr>
        <p:grpSpPr>
          <a:xfrm>
            <a:off x="466300" y="5928545"/>
            <a:ext cx="2096381" cy="2207290"/>
            <a:chOff x="1520157" y="3200400"/>
            <a:chExt cx="1371606" cy="1371601"/>
          </a:xfrm>
        </p:grpSpPr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F249F8BE-C21A-415E-99EE-4FC58C8F898D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648F031E-3D6E-47E1-8D5D-B1CF3A490CC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B05FF66C-487A-4043-A8BE-FFE0D591132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FF3CD240-E2EA-48F2-BF54-BE5C9AB682C6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74C1E9B8-DD77-4E78-96CA-DFC6C7832754}"/>
              </a:ext>
            </a:extLst>
          </p:cNvPr>
          <p:cNvGrpSpPr/>
          <p:nvPr/>
        </p:nvGrpSpPr>
        <p:grpSpPr>
          <a:xfrm>
            <a:off x="2838007" y="5928545"/>
            <a:ext cx="2096381" cy="2207290"/>
            <a:chOff x="1520157" y="3200400"/>
            <a:chExt cx="1371606" cy="1371601"/>
          </a:xfrm>
        </p:grpSpPr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01061044-D8F6-4BD0-B4BD-E18A2E3D31A1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A6612E95-D3D4-4A3A-B29C-76EB73FD950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AACD67FF-B2CA-4F4B-845B-988C3912E09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5D242BA3-1FDC-4D39-BCE0-B7AAFA102785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0" name="Group 49">
            <a:extLst>
              <a:ext uri="{FF2B5EF4-FFF2-40B4-BE49-F238E27FC236}">
                <a16:creationId xmlns:a16="http://schemas.microsoft.com/office/drawing/2014/main" id="{46E1AE0D-A6DC-4C6B-98E3-AF6C19DB6C1F}"/>
              </a:ext>
            </a:extLst>
          </p:cNvPr>
          <p:cNvGrpSpPr/>
          <p:nvPr/>
        </p:nvGrpSpPr>
        <p:grpSpPr>
          <a:xfrm>
            <a:off x="5218816" y="5928545"/>
            <a:ext cx="2096381" cy="2207290"/>
            <a:chOff x="1520157" y="3200400"/>
            <a:chExt cx="1371606" cy="1371601"/>
          </a:xfrm>
        </p:grpSpPr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FB1CBE34-D69E-4EE4-B4B8-C9E9E7B9079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>
              <a:extLst>
                <a:ext uri="{FF2B5EF4-FFF2-40B4-BE49-F238E27FC236}">
                  <a16:creationId xmlns:a16="http://schemas.microsoft.com/office/drawing/2014/main" id="{24C93174-265B-4E76-9A03-87A44A51FE2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F1C2717E-D3B8-4126-BEC2-73B11DD6D7A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B1AE6CAC-9F22-475A-968F-A024A7D9CF14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5" name="Rectangle: Rounded Corners 54">
            <a:extLst>
              <a:ext uri="{FF2B5EF4-FFF2-40B4-BE49-F238E27FC236}">
                <a16:creationId xmlns:a16="http://schemas.microsoft.com/office/drawing/2014/main" id="{1B822C5D-68AB-4316-BD5E-9EA06AC45D00}"/>
              </a:ext>
            </a:extLst>
          </p:cNvPr>
          <p:cNvSpPr/>
          <p:nvPr/>
        </p:nvSpPr>
        <p:spPr>
          <a:xfrm>
            <a:off x="1988814" y="8641457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Player 1……………..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56" name="Rectangle: Rounded Corners 55">
            <a:extLst>
              <a:ext uri="{FF2B5EF4-FFF2-40B4-BE49-F238E27FC236}">
                <a16:creationId xmlns:a16="http://schemas.microsoft.com/office/drawing/2014/main" id="{D8AA0E18-21A2-4FD4-9AFD-532FCE28357A}"/>
              </a:ext>
            </a:extLst>
          </p:cNvPr>
          <p:cNvSpPr/>
          <p:nvPr/>
        </p:nvSpPr>
        <p:spPr>
          <a:xfrm>
            <a:off x="1989910" y="9041864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Player 2……………..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57" name="Rectangle: Rounded Corners 56">
            <a:extLst>
              <a:ext uri="{FF2B5EF4-FFF2-40B4-BE49-F238E27FC236}">
                <a16:creationId xmlns:a16="http://schemas.microsoft.com/office/drawing/2014/main" id="{34BD2B7B-BF87-4DE2-91C8-9059CDE3A114}"/>
              </a:ext>
            </a:extLst>
          </p:cNvPr>
          <p:cNvSpPr/>
          <p:nvPr/>
        </p:nvSpPr>
        <p:spPr>
          <a:xfrm>
            <a:off x="4226492" y="8646945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Games Won………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58" name="Rectangle: Rounded Corners 57">
            <a:extLst>
              <a:ext uri="{FF2B5EF4-FFF2-40B4-BE49-F238E27FC236}">
                <a16:creationId xmlns:a16="http://schemas.microsoft.com/office/drawing/2014/main" id="{F1F5224C-5AD0-4533-9FB2-EAF34CB64AE3}"/>
              </a:ext>
            </a:extLst>
          </p:cNvPr>
          <p:cNvSpPr/>
          <p:nvPr/>
        </p:nvSpPr>
        <p:spPr>
          <a:xfrm>
            <a:off x="4227588" y="9047352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Games Won………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89344525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id="{AAD5FDF5-D2F0-40E8-BF92-E0C45F730E7B}"/>
              </a:ext>
            </a:extLst>
          </p:cNvPr>
          <p:cNvGrpSpPr/>
          <p:nvPr/>
        </p:nvGrpSpPr>
        <p:grpSpPr>
          <a:xfrm>
            <a:off x="457200" y="567083"/>
            <a:ext cx="2096381" cy="2207290"/>
            <a:chOff x="1520157" y="3200400"/>
            <a:chExt cx="1371606" cy="1371601"/>
          </a:xfrm>
        </p:grpSpPr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FBE553EF-9C33-41B5-9ED4-BD20E8933CAE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62B89D17-2280-4374-B5F2-4F1BE437E46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99857B03-F62F-41B0-A55B-35863C5C844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EB08C583-712E-4155-A98F-C95A07D02000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DDA41621-0360-448D-9CFA-B5B0364FC082}"/>
              </a:ext>
            </a:extLst>
          </p:cNvPr>
          <p:cNvGrpSpPr/>
          <p:nvPr/>
        </p:nvGrpSpPr>
        <p:grpSpPr>
          <a:xfrm>
            <a:off x="2828907" y="567083"/>
            <a:ext cx="2096381" cy="2207290"/>
            <a:chOff x="1520157" y="3200400"/>
            <a:chExt cx="1371606" cy="1371601"/>
          </a:xfrm>
        </p:grpSpPr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41C5BF08-82BD-4CC4-961D-F1155CA6D14A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33DC41DC-0FA4-4BDB-9968-448723A1A1C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34FC5602-98CB-43CA-87EA-B914F3D512B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220A92E2-F083-41F2-A7FF-D6AA6059168E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6D25211A-A89B-4B3F-81D2-80A8DA636200}"/>
              </a:ext>
            </a:extLst>
          </p:cNvPr>
          <p:cNvGrpSpPr/>
          <p:nvPr/>
        </p:nvGrpSpPr>
        <p:grpSpPr>
          <a:xfrm>
            <a:off x="5209716" y="567083"/>
            <a:ext cx="2096381" cy="2207290"/>
            <a:chOff x="1520157" y="3200400"/>
            <a:chExt cx="1371606" cy="1371601"/>
          </a:xfrm>
        </p:grpSpPr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27BFDB99-8203-4BAF-92E2-D83D6F9E7A2E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1AB108A3-F453-4C18-A0E3-044E65EE10A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B5487FB4-BC83-4EB1-8A48-04E143A8557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3D43FB73-1E06-49CA-9724-2C23AB7519B9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9B67E166-91D5-4C6E-983C-4F9B3EC319C7}"/>
              </a:ext>
            </a:extLst>
          </p:cNvPr>
          <p:cNvGrpSpPr/>
          <p:nvPr/>
        </p:nvGrpSpPr>
        <p:grpSpPr>
          <a:xfrm>
            <a:off x="457198" y="3247814"/>
            <a:ext cx="2096381" cy="2207290"/>
            <a:chOff x="1520157" y="3200400"/>
            <a:chExt cx="1371606" cy="1371601"/>
          </a:xfrm>
        </p:grpSpPr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B9879C6D-C457-44AC-A9FE-7AF0053AA073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93A19361-F005-4CB5-9F74-DCD88768D92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F1E6BC5E-5FEA-4021-A2F8-D7B22CAB712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3046E8B7-F698-4CEF-ACC6-B5838BEBFACF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38B248B7-FC8B-47D6-BBEE-BD31C93B0A24}"/>
              </a:ext>
            </a:extLst>
          </p:cNvPr>
          <p:cNvGrpSpPr/>
          <p:nvPr/>
        </p:nvGrpSpPr>
        <p:grpSpPr>
          <a:xfrm>
            <a:off x="2828905" y="3247814"/>
            <a:ext cx="2096381" cy="2207290"/>
            <a:chOff x="1520157" y="3200400"/>
            <a:chExt cx="1371606" cy="1371601"/>
          </a:xfrm>
        </p:grpSpPr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0A734176-2AAF-4A1A-AE96-BE7009B6B1EC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907D5B61-5640-451A-A7E9-ED072E65FD5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EB138C62-F7A9-4211-8F9B-53321F98704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BCE72819-9EA8-4384-B578-A7646BA06E4A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0D65AA48-3631-41B3-8222-12F5C93D058A}"/>
              </a:ext>
            </a:extLst>
          </p:cNvPr>
          <p:cNvGrpSpPr/>
          <p:nvPr/>
        </p:nvGrpSpPr>
        <p:grpSpPr>
          <a:xfrm>
            <a:off x="5209714" y="3247814"/>
            <a:ext cx="2096381" cy="2207290"/>
            <a:chOff x="1520157" y="3200400"/>
            <a:chExt cx="1371606" cy="1371601"/>
          </a:xfrm>
        </p:grpSpPr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A59A90FE-AE80-42C7-ABBF-DFE3720949C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BBD157C4-C502-4E3B-827E-BB466C5F53D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794E8269-A19F-4CDD-9450-CA336CB0751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8FAAE6E5-45ED-4835-B537-450914AC722F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F6E1ECB7-940D-4631-B2EB-AECF6226491B}"/>
              </a:ext>
            </a:extLst>
          </p:cNvPr>
          <p:cNvGrpSpPr/>
          <p:nvPr/>
        </p:nvGrpSpPr>
        <p:grpSpPr>
          <a:xfrm>
            <a:off x="466300" y="5928545"/>
            <a:ext cx="2096381" cy="2207290"/>
            <a:chOff x="1520157" y="3200400"/>
            <a:chExt cx="1371606" cy="1371601"/>
          </a:xfrm>
        </p:grpSpPr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F249F8BE-C21A-415E-99EE-4FC58C8F898D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648F031E-3D6E-47E1-8D5D-B1CF3A490CC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B05FF66C-487A-4043-A8BE-FFE0D591132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FF3CD240-E2EA-48F2-BF54-BE5C9AB682C6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74C1E9B8-DD77-4E78-96CA-DFC6C7832754}"/>
              </a:ext>
            </a:extLst>
          </p:cNvPr>
          <p:cNvGrpSpPr/>
          <p:nvPr/>
        </p:nvGrpSpPr>
        <p:grpSpPr>
          <a:xfrm>
            <a:off x="2838007" y="5928545"/>
            <a:ext cx="2096381" cy="2207290"/>
            <a:chOff x="1520157" y="3200400"/>
            <a:chExt cx="1371606" cy="1371601"/>
          </a:xfrm>
        </p:grpSpPr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01061044-D8F6-4BD0-B4BD-E18A2E3D31A1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A6612E95-D3D4-4A3A-B29C-76EB73FD950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AACD67FF-B2CA-4F4B-845B-988C3912E09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5D242BA3-1FDC-4D39-BCE0-B7AAFA102785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0" name="Group 49">
            <a:extLst>
              <a:ext uri="{FF2B5EF4-FFF2-40B4-BE49-F238E27FC236}">
                <a16:creationId xmlns:a16="http://schemas.microsoft.com/office/drawing/2014/main" id="{46E1AE0D-A6DC-4C6B-98E3-AF6C19DB6C1F}"/>
              </a:ext>
            </a:extLst>
          </p:cNvPr>
          <p:cNvGrpSpPr/>
          <p:nvPr/>
        </p:nvGrpSpPr>
        <p:grpSpPr>
          <a:xfrm>
            <a:off x="5218816" y="5928545"/>
            <a:ext cx="2096381" cy="2207290"/>
            <a:chOff x="1520157" y="3200400"/>
            <a:chExt cx="1371606" cy="1371601"/>
          </a:xfrm>
        </p:grpSpPr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FB1CBE34-D69E-4EE4-B4B8-C9E9E7B9079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>
              <a:extLst>
                <a:ext uri="{FF2B5EF4-FFF2-40B4-BE49-F238E27FC236}">
                  <a16:creationId xmlns:a16="http://schemas.microsoft.com/office/drawing/2014/main" id="{24C93174-265B-4E76-9A03-87A44A51FE2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F1C2717E-D3B8-4126-BEC2-73B11DD6D7A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B1AE6CAC-9F22-475A-968F-A024A7D9CF14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5" name="Rectangle: Rounded Corners 54">
            <a:extLst>
              <a:ext uri="{FF2B5EF4-FFF2-40B4-BE49-F238E27FC236}">
                <a16:creationId xmlns:a16="http://schemas.microsoft.com/office/drawing/2014/main" id="{1B822C5D-68AB-4316-BD5E-9EA06AC45D00}"/>
              </a:ext>
            </a:extLst>
          </p:cNvPr>
          <p:cNvSpPr/>
          <p:nvPr/>
        </p:nvSpPr>
        <p:spPr>
          <a:xfrm>
            <a:off x="1988814" y="8641457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Player 1……………..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56" name="Rectangle: Rounded Corners 55">
            <a:extLst>
              <a:ext uri="{FF2B5EF4-FFF2-40B4-BE49-F238E27FC236}">
                <a16:creationId xmlns:a16="http://schemas.microsoft.com/office/drawing/2014/main" id="{D8AA0E18-21A2-4FD4-9AFD-532FCE28357A}"/>
              </a:ext>
            </a:extLst>
          </p:cNvPr>
          <p:cNvSpPr/>
          <p:nvPr/>
        </p:nvSpPr>
        <p:spPr>
          <a:xfrm>
            <a:off x="1989910" y="9041864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Player 2……………..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57" name="Rectangle: Rounded Corners 56">
            <a:extLst>
              <a:ext uri="{FF2B5EF4-FFF2-40B4-BE49-F238E27FC236}">
                <a16:creationId xmlns:a16="http://schemas.microsoft.com/office/drawing/2014/main" id="{34BD2B7B-BF87-4DE2-91C8-9059CDE3A114}"/>
              </a:ext>
            </a:extLst>
          </p:cNvPr>
          <p:cNvSpPr/>
          <p:nvPr/>
        </p:nvSpPr>
        <p:spPr>
          <a:xfrm>
            <a:off x="4226492" y="8646945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Games Won………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58" name="Rectangle: Rounded Corners 57">
            <a:extLst>
              <a:ext uri="{FF2B5EF4-FFF2-40B4-BE49-F238E27FC236}">
                <a16:creationId xmlns:a16="http://schemas.microsoft.com/office/drawing/2014/main" id="{F1F5224C-5AD0-4533-9FB2-EAF34CB64AE3}"/>
              </a:ext>
            </a:extLst>
          </p:cNvPr>
          <p:cNvSpPr/>
          <p:nvPr/>
        </p:nvSpPr>
        <p:spPr>
          <a:xfrm>
            <a:off x="4227588" y="9047352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Games Won………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40202899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id="{AAD5FDF5-D2F0-40E8-BF92-E0C45F730E7B}"/>
              </a:ext>
            </a:extLst>
          </p:cNvPr>
          <p:cNvGrpSpPr/>
          <p:nvPr/>
        </p:nvGrpSpPr>
        <p:grpSpPr>
          <a:xfrm>
            <a:off x="457200" y="567083"/>
            <a:ext cx="2096381" cy="2207290"/>
            <a:chOff x="1520157" y="3200400"/>
            <a:chExt cx="1371606" cy="1371601"/>
          </a:xfrm>
        </p:grpSpPr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FBE553EF-9C33-41B5-9ED4-BD20E8933CAE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62B89D17-2280-4374-B5F2-4F1BE437E46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99857B03-F62F-41B0-A55B-35863C5C844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EB08C583-712E-4155-A98F-C95A07D02000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DDA41621-0360-448D-9CFA-B5B0364FC082}"/>
              </a:ext>
            </a:extLst>
          </p:cNvPr>
          <p:cNvGrpSpPr/>
          <p:nvPr/>
        </p:nvGrpSpPr>
        <p:grpSpPr>
          <a:xfrm>
            <a:off x="2828907" y="567083"/>
            <a:ext cx="2096381" cy="2207290"/>
            <a:chOff x="1520157" y="3200400"/>
            <a:chExt cx="1371606" cy="1371601"/>
          </a:xfrm>
        </p:grpSpPr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41C5BF08-82BD-4CC4-961D-F1155CA6D14A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33DC41DC-0FA4-4BDB-9968-448723A1A1C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34FC5602-98CB-43CA-87EA-B914F3D512B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220A92E2-F083-41F2-A7FF-D6AA6059168E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6D25211A-A89B-4B3F-81D2-80A8DA636200}"/>
              </a:ext>
            </a:extLst>
          </p:cNvPr>
          <p:cNvGrpSpPr/>
          <p:nvPr/>
        </p:nvGrpSpPr>
        <p:grpSpPr>
          <a:xfrm>
            <a:off x="5209716" y="567083"/>
            <a:ext cx="2096381" cy="2207290"/>
            <a:chOff x="1520157" y="3200400"/>
            <a:chExt cx="1371606" cy="1371601"/>
          </a:xfrm>
        </p:grpSpPr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27BFDB99-8203-4BAF-92E2-D83D6F9E7A2E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1AB108A3-F453-4C18-A0E3-044E65EE10A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B5487FB4-BC83-4EB1-8A48-04E143A8557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3D43FB73-1E06-49CA-9724-2C23AB7519B9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9B67E166-91D5-4C6E-983C-4F9B3EC319C7}"/>
              </a:ext>
            </a:extLst>
          </p:cNvPr>
          <p:cNvGrpSpPr/>
          <p:nvPr/>
        </p:nvGrpSpPr>
        <p:grpSpPr>
          <a:xfrm>
            <a:off x="457198" y="3247814"/>
            <a:ext cx="2096381" cy="2207290"/>
            <a:chOff x="1520157" y="3200400"/>
            <a:chExt cx="1371606" cy="1371601"/>
          </a:xfrm>
        </p:grpSpPr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B9879C6D-C457-44AC-A9FE-7AF0053AA073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93A19361-F005-4CB5-9F74-DCD88768D92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F1E6BC5E-5FEA-4021-A2F8-D7B22CAB712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3046E8B7-F698-4CEF-ACC6-B5838BEBFACF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38B248B7-FC8B-47D6-BBEE-BD31C93B0A24}"/>
              </a:ext>
            </a:extLst>
          </p:cNvPr>
          <p:cNvGrpSpPr/>
          <p:nvPr/>
        </p:nvGrpSpPr>
        <p:grpSpPr>
          <a:xfrm>
            <a:off x="2828905" y="3247814"/>
            <a:ext cx="2096381" cy="2207290"/>
            <a:chOff x="1520157" y="3200400"/>
            <a:chExt cx="1371606" cy="1371601"/>
          </a:xfrm>
        </p:grpSpPr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0A734176-2AAF-4A1A-AE96-BE7009B6B1EC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907D5B61-5640-451A-A7E9-ED072E65FD5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EB138C62-F7A9-4211-8F9B-53321F98704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BCE72819-9EA8-4384-B578-A7646BA06E4A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0D65AA48-3631-41B3-8222-12F5C93D058A}"/>
              </a:ext>
            </a:extLst>
          </p:cNvPr>
          <p:cNvGrpSpPr/>
          <p:nvPr/>
        </p:nvGrpSpPr>
        <p:grpSpPr>
          <a:xfrm>
            <a:off x="5209714" y="3247814"/>
            <a:ext cx="2096381" cy="2207290"/>
            <a:chOff x="1520157" y="3200400"/>
            <a:chExt cx="1371606" cy="1371601"/>
          </a:xfrm>
        </p:grpSpPr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A59A90FE-AE80-42C7-ABBF-DFE3720949C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BBD157C4-C502-4E3B-827E-BB466C5F53D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794E8269-A19F-4CDD-9450-CA336CB0751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8FAAE6E5-45ED-4835-B537-450914AC722F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F6E1ECB7-940D-4631-B2EB-AECF6226491B}"/>
              </a:ext>
            </a:extLst>
          </p:cNvPr>
          <p:cNvGrpSpPr/>
          <p:nvPr/>
        </p:nvGrpSpPr>
        <p:grpSpPr>
          <a:xfrm>
            <a:off x="466300" y="5928545"/>
            <a:ext cx="2096381" cy="2207290"/>
            <a:chOff x="1520157" y="3200400"/>
            <a:chExt cx="1371606" cy="1371601"/>
          </a:xfrm>
        </p:grpSpPr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F249F8BE-C21A-415E-99EE-4FC58C8F898D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648F031E-3D6E-47E1-8D5D-B1CF3A490CC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B05FF66C-487A-4043-A8BE-FFE0D591132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FF3CD240-E2EA-48F2-BF54-BE5C9AB682C6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74C1E9B8-DD77-4E78-96CA-DFC6C7832754}"/>
              </a:ext>
            </a:extLst>
          </p:cNvPr>
          <p:cNvGrpSpPr/>
          <p:nvPr/>
        </p:nvGrpSpPr>
        <p:grpSpPr>
          <a:xfrm>
            <a:off x="2838007" y="5928545"/>
            <a:ext cx="2096381" cy="2207290"/>
            <a:chOff x="1520157" y="3200400"/>
            <a:chExt cx="1371606" cy="1371601"/>
          </a:xfrm>
        </p:grpSpPr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01061044-D8F6-4BD0-B4BD-E18A2E3D31A1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A6612E95-D3D4-4A3A-B29C-76EB73FD950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AACD67FF-B2CA-4F4B-845B-988C3912E09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5D242BA3-1FDC-4D39-BCE0-B7AAFA102785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0" name="Group 49">
            <a:extLst>
              <a:ext uri="{FF2B5EF4-FFF2-40B4-BE49-F238E27FC236}">
                <a16:creationId xmlns:a16="http://schemas.microsoft.com/office/drawing/2014/main" id="{46E1AE0D-A6DC-4C6B-98E3-AF6C19DB6C1F}"/>
              </a:ext>
            </a:extLst>
          </p:cNvPr>
          <p:cNvGrpSpPr/>
          <p:nvPr/>
        </p:nvGrpSpPr>
        <p:grpSpPr>
          <a:xfrm>
            <a:off x="5218816" y="5928545"/>
            <a:ext cx="2096381" cy="2207290"/>
            <a:chOff x="1520157" y="3200400"/>
            <a:chExt cx="1371606" cy="1371601"/>
          </a:xfrm>
        </p:grpSpPr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FB1CBE34-D69E-4EE4-B4B8-C9E9E7B9079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>
              <a:extLst>
                <a:ext uri="{FF2B5EF4-FFF2-40B4-BE49-F238E27FC236}">
                  <a16:creationId xmlns:a16="http://schemas.microsoft.com/office/drawing/2014/main" id="{24C93174-265B-4E76-9A03-87A44A51FE2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F1C2717E-D3B8-4126-BEC2-73B11DD6D7A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B1AE6CAC-9F22-475A-968F-A024A7D9CF14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5" name="Rectangle: Rounded Corners 54">
            <a:extLst>
              <a:ext uri="{FF2B5EF4-FFF2-40B4-BE49-F238E27FC236}">
                <a16:creationId xmlns:a16="http://schemas.microsoft.com/office/drawing/2014/main" id="{1B822C5D-68AB-4316-BD5E-9EA06AC45D00}"/>
              </a:ext>
            </a:extLst>
          </p:cNvPr>
          <p:cNvSpPr/>
          <p:nvPr/>
        </p:nvSpPr>
        <p:spPr>
          <a:xfrm>
            <a:off x="1988814" y="8641457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Player 1……………..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56" name="Rectangle: Rounded Corners 55">
            <a:extLst>
              <a:ext uri="{FF2B5EF4-FFF2-40B4-BE49-F238E27FC236}">
                <a16:creationId xmlns:a16="http://schemas.microsoft.com/office/drawing/2014/main" id="{D8AA0E18-21A2-4FD4-9AFD-532FCE28357A}"/>
              </a:ext>
            </a:extLst>
          </p:cNvPr>
          <p:cNvSpPr/>
          <p:nvPr/>
        </p:nvSpPr>
        <p:spPr>
          <a:xfrm>
            <a:off x="1989910" y="9041864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Player 2……………..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57" name="Rectangle: Rounded Corners 56">
            <a:extLst>
              <a:ext uri="{FF2B5EF4-FFF2-40B4-BE49-F238E27FC236}">
                <a16:creationId xmlns:a16="http://schemas.microsoft.com/office/drawing/2014/main" id="{34BD2B7B-BF87-4DE2-91C8-9059CDE3A114}"/>
              </a:ext>
            </a:extLst>
          </p:cNvPr>
          <p:cNvSpPr/>
          <p:nvPr/>
        </p:nvSpPr>
        <p:spPr>
          <a:xfrm>
            <a:off x="4226492" y="8646945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Games Won………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58" name="Rectangle: Rounded Corners 57">
            <a:extLst>
              <a:ext uri="{FF2B5EF4-FFF2-40B4-BE49-F238E27FC236}">
                <a16:creationId xmlns:a16="http://schemas.microsoft.com/office/drawing/2014/main" id="{F1F5224C-5AD0-4533-9FB2-EAF34CB64AE3}"/>
              </a:ext>
            </a:extLst>
          </p:cNvPr>
          <p:cNvSpPr/>
          <p:nvPr/>
        </p:nvSpPr>
        <p:spPr>
          <a:xfrm>
            <a:off x="4227588" y="9047352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Games Won………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04818175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id="{AAD5FDF5-D2F0-40E8-BF92-E0C45F730E7B}"/>
              </a:ext>
            </a:extLst>
          </p:cNvPr>
          <p:cNvGrpSpPr/>
          <p:nvPr/>
        </p:nvGrpSpPr>
        <p:grpSpPr>
          <a:xfrm>
            <a:off x="457200" y="567083"/>
            <a:ext cx="2096381" cy="2207290"/>
            <a:chOff x="1520157" y="3200400"/>
            <a:chExt cx="1371606" cy="1371601"/>
          </a:xfrm>
        </p:grpSpPr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FBE553EF-9C33-41B5-9ED4-BD20E8933CAE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62B89D17-2280-4374-B5F2-4F1BE437E46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99857B03-F62F-41B0-A55B-35863C5C844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EB08C583-712E-4155-A98F-C95A07D02000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DDA41621-0360-448D-9CFA-B5B0364FC082}"/>
              </a:ext>
            </a:extLst>
          </p:cNvPr>
          <p:cNvGrpSpPr/>
          <p:nvPr/>
        </p:nvGrpSpPr>
        <p:grpSpPr>
          <a:xfrm>
            <a:off x="2828907" y="567083"/>
            <a:ext cx="2096381" cy="2207290"/>
            <a:chOff x="1520157" y="3200400"/>
            <a:chExt cx="1371606" cy="1371601"/>
          </a:xfrm>
        </p:grpSpPr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41C5BF08-82BD-4CC4-961D-F1155CA6D14A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33DC41DC-0FA4-4BDB-9968-448723A1A1C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34FC5602-98CB-43CA-87EA-B914F3D512B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220A92E2-F083-41F2-A7FF-D6AA6059168E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6D25211A-A89B-4B3F-81D2-80A8DA636200}"/>
              </a:ext>
            </a:extLst>
          </p:cNvPr>
          <p:cNvGrpSpPr/>
          <p:nvPr/>
        </p:nvGrpSpPr>
        <p:grpSpPr>
          <a:xfrm>
            <a:off x="5209716" y="567083"/>
            <a:ext cx="2096381" cy="2207290"/>
            <a:chOff x="1520157" y="3200400"/>
            <a:chExt cx="1371606" cy="1371601"/>
          </a:xfrm>
        </p:grpSpPr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27BFDB99-8203-4BAF-92E2-D83D6F9E7A2E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1AB108A3-F453-4C18-A0E3-044E65EE10A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B5487FB4-BC83-4EB1-8A48-04E143A8557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3D43FB73-1E06-49CA-9724-2C23AB7519B9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9B67E166-91D5-4C6E-983C-4F9B3EC319C7}"/>
              </a:ext>
            </a:extLst>
          </p:cNvPr>
          <p:cNvGrpSpPr/>
          <p:nvPr/>
        </p:nvGrpSpPr>
        <p:grpSpPr>
          <a:xfrm>
            <a:off x="457198" y="3247814"/>
            <a:ext cx="2096381" cy="2207290"/>
            <a:chOff x="1520157" y="3200400"/>
            <a:chExt cx="1371606" cy="1371601"/>
          </a:xfrm>
        </p:grpSpPr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B9879C6D-C457-44AC-A9FE-7AF0053AA073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93A19361-F005-4CB5-9F74-DCD88768D92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F1E6BC5E-5FEA-4021-A2F8-D7B22CAB712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3046E8B7-F698-4CEF-ACC6-B5838BEBFACF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38B248B7-FC8B-47D6-BBEE-BD31C93B0A24}"/>
              </a:ext>
            </a:extLst>
          </p:cNvPr>
          <p:cNvGrpSpPr/>
          <p:nvPr/>
        </p:nvGrpSpPr>
        <p:grpSpPr>
          <a:xfrm>
            <a:off x="2828905" y="3247814"/>
            <a:ext cx="2096381" cy="2207290"/>
            <a:chOff x="1520157" y="3200400"/>
            <a:chExt cx="1371606" cy="1371601"/>
          </a:xfrm>
        </p:grpSpPr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0A734176-2AAF-4A1A-AE96-BE7009B6B1EC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907D5B61-5640-451A-A7E9-ED072E65FD5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EB138C62-F7A9-4211-8F9B-53321F98704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BCE72819-9EA8-4384-B578-A7646BA06E4A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0D65AA48-3631-41B3-8222-12F5C93D058A}"/>
              </a:ext>
            </a:extLst>
          </p:cNvPr>
          <p:cNvGrpSpPr/>
          <p:nvPr/>
        </p:nvGrpSpPr>
        <p:grpSpPr>
          <a:xfrm>
            <a:off x="5209714" y="3247814"/>
            <a:ext cx="2096381" cy="2207290"/>
            <a:chOff x="1520157" y="3200400"/>
            <a:chExt cx="1371606" cy="1371601"/>
          </a:xfrm>
        </p:grpSpPr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A59A90FE-AE80-42C7-ABBF-DFE3720949C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BBD157C4-C502-4E3B-827E-BB466C5F53D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794E8269-A19F-4CDD-9450-CA336CB0751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8FAAE6E5-45ED-4835-B537-450914AC722F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F6E1ECB7-940D-4631-B2EB-AECF6226491B}"/>
              </a:ext>
            </a:extLst>
          </p:cNvPr>
          <p:cNvGrpSpPr/>
          <p:nvPr/>
        </p:nvGrpSpPr>
        <p:grpSpPr>
          <a:xfrm>
            <a:off x="466300" y="5928545"/>
            <a:ext cx="2096381" cy="2207290"/>
            <a:chOff x="1520157" y="3200400"/>
            <a:chExt cx="1371606" cy="1371601"/>
          </a:xfrm>
        </p:grpSpPr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F249F8BE-C21A-415E-99EE-4FC58C8F898D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648F031E-3D6E-47E1-8D5D-B1CF3A490CC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B05FF66C-487A-4043-A8BE-FFE0D591132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FF3CD240-E2EA-48F2-BF54-BE5C9AB682C6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74C1E9B8-DD77-4E78-96CA-DFC6C7832754}"/>
              </a:ext>
            </a:extLst>
          </p:cNvPr>
          <p:cNvGrpSpPr/>
          <p:nvPr/>
        </p:nvGrpSpPr>
        <p:grpSpPr>
          <a:xfrm>
            <a:off x="2838007" y="5928545"/>
            <a:ext cx="2096381" cy="2207290"/>
            <a:chOff x="1520157" y="3200400"/>
            <a:chExt cx="1371606" cy="1371601"/>
          </a:xfrm>
        </p:grpSpPr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01061044-D8F6-4BD0-B4BD-E18A2E3D31A1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A6612E95-D3D4-4A3A-B29C-76EB73FD950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AACD67FF-B2CA-4F4B-845B-988C3912E09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5D242BA3-1FDC-4D39-BCE0-B7AAFA102785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0" name="Group 49">
            <a:extLst>
              <a:ext uri="{FF2B5EF4-FFF2-40B4-BE49-F238E27FC236}">
                <a16:creationId xmlns:a16="http://schemas.microsoft.com/office/drawing/2014/main" id="{46E1AE0D-A6DC-4C6B-98E3-AF6C19DB6C1F}"/>
              </a:ext>
            </a:extLst>
          </p:cNvPr>
          <p:cNvGrpSpPr/>
          <p:nvPr/>
        </p:nvGrpSpPr>
        <p:grpSpPr>
          <a:xfrm>
            <a:off x="5218816" y="5928545"/>
            <a:ext cx="2096381" cy="2207290"/>
            <a:chOff x="1520157" y="3200400"/>
            <a:chExt cx="1371606" cy="1371601"/>
          </a:xfrm>
        </p:grpSpPr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FB1CBE34-D69E-4EE4-B4B8-C9E9E7B9079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>
              <a:extLst>
                <a:ext uri="{FF2B5EF4-FFF2-40B4-BE49-F238E27FC236}">
                  <a16:creationId xmlns:a16="http://schemas.microsoft.com/office/drawing/2014/main" id="{24C93174-265B-4E76-9A03-87A44A51FE2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F1C2717E-D3B8-4126-BEC2-73B11DD6D7A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B1AE6CAC-9F22-475A-968F-A024A7D9CF14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5" name="Rectangle: Rounded Corners 54">
            <a:extLst>
              <a:ext uri="{FF2B5EF4-FFF2-40B4-BE49-F238E27FC236}">
                <a16:creationId xmlns:a16="http://schemas.microsoft.com/office/drawing/2014/main" id="{1B822C5D-68AB-4316-BD5E-9EA06AC45D00}"/>
              </a:ext>
            </a:extLst>
          </p:cNvPr>
          <p:cNvSpPr/>
          <p:nvPr/>
        </p:nvSpPr>
        <p:spPr>
          <a:xfrm>
            <a:off x="1988814" y="8641457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Player 1……………..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56" name="Rectangle: Rounded Corners 55">
            <a:extLst>
              <a:ext uri="{FF2B5EF4-FFF2-40B4-BE49-F238E27FC236}">
                <a16:creationId xmlns:a16="http://schemas.microsoft.com/office/drawing/2014/main" id="{D8AA0E18-21A2-4FD4-9AFD-532FCE28357A}"/>
              </a:ext>
            </a:extLst>
          </p:cNvPr>
          <p:cNvSpPr/>
          <p:nvPr/>
        </p:nvSpPr>
        <p:spPr>
          <a:xfrm>
            <a:off x="1989910" y="9041864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Player 2……………..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57" name="Rectangle: Rounded Corners 56">
            <a:extLst>
              <a:ext uri="{FF2B5EF4-FFF2-40B4-BE49-F238E27FC236}">
                <a16:creationId xmlns:a16="http://schemas.microsoft.com/office/drawing/2014/main" id="{34BD2B7B-BF87-4DE2-91C8-9059CDE3A114}"/>
              </a:ext>
            </a:extLst>
          </p:cNvPr>
          <p:cNvSpPr/>
          <p:nvPr/>
        </p:nvSpPr>
        <p:spPr>
          <a:xfrm>
            <a:off x="4226492" y="8646945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Games Won………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58" name="Rectangle: Rounded Corners 57">
            <a:extLst>
              <a:ext uri="{FF2B5EF4-FFF2-40B4-BE49-F238E27FC236}">
                <a16:creationId xmlns:a16="http://schemas.microsoft.com/office/drawing/2014/main" id="{F1F5224C-5AD0-4533-9FB2-EAF34CB64AE3}"/>
              </a:ext>
            </a:extLst>
          </p:cNvPr>
          <p:cNvSpPr/>
          <p:nvPr/>
        </p:nvSpPr>
        <p:spPr>
          <a:xfrm>
            <a:off x="4227588" y="9047352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Games Won………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531187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id="{AAD5FDF5-D2F0-40E8-BF92-E0C45F730E7B}"/>
              </a:ext>
            </a:extLst>
          </p:cNvPr>
          <p:cNvGrpSpPr/>
          <p:nvPr/>
        </p:nvGrpSpPr>
        <p:grpSpPr>
          <a:xfrm>
            <a:off x="457200" y="567083"/>
            <a:ext cx="2096381" cy="2207290"/>
            <a:chOff x="1520157" y="3200400"/>
            <a:chExt cx="1371606" cy="1371601"/>
          </a:xfrm>
        </p:grpSpPr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FBE553EF-9C33-41B5-9ED4-BD20E8933CAE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62B89D17-2280-4374-B5F2-4F1BE437E46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99857B03-F62F-41B0-A55B-35863C5C844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EB08C583-712E-4155-A98F-C95A07D02000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DDA41621-0360-448D-9CFA-B5B0364FC082}"/>
              </a:ext>
            </a:extLst>
          </p:cNvPr>
          <p:cNvGrpSpPr/>
          <p:nvPr/>
        </p:nvGrpSpPr>
        <p:grpSpPr>
          <a:xfrm>
            <a:off x="2828907" y="567083"/>
            <a:ext cx="2096381" cy="2207290"/>
            <a:chOff x="1520157" y="3200400"/>
            <a:chExt cx="1371606" cy="1371601"/>
          </a:xfrm>
        </p:grpSpPr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41C5BF08-82BD-4CC4-961D-F1155CA6D14A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33DC41DC-0FA4-4BDB-9968-448723A1A1C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34FC5602-98CB-43CA-87EA-B914F3D512B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220A92E2-F083-41F2-A7FF-D6AA6059168E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6D25211A-A89B-4B3F-81D2-80A8DA636200}"/>
              </a:ext>
            </a:extLst>
          </p:cNvPr>
          <p:cNvGrpSpPr/>
          <p:nvPr/>
        </p:nvGrpSpPr>
        <p:grpSpPr>
          <a:xfrm>
            <a:off x="5209716" y="567083"/>
            <a:ext cx="2096381" cy="2207290"/>
            <a:chOff x="1520157" y="3200400"/>
            <a:chExt cx="1371606" cy="1371601"/>
          </a:xfrm>
        </p:grpSpPr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27BFDB99-8203-4BAF-92E2-D83D6F9E7A2E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1AB108A3-F453-4C18-A0E3-044E65EE10A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B5487FB4-BC83-4EB1-8A48-04E143A8557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3D43FB73-1E06-49CA-9724-2C23AB7519B9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9B67E166-91D5-4C6E-983C-4F9B3EC319C7}"/>
              </a:ext>
            </a:extLst>
          </p:cNvPr>
          <p:cNvGrpSpPr/>
          <p:nvPr/>
        </p:nvGrpSpPr>
        <p:grpSpPr>
          <a:xfrm>
            <a:off x="457198" y="3247814"/>
            <a:ext cx="2096381" cy="2207290"/>
            <a:chOff x="1520157" y="3200400"/>
            <a:chExt cx="1371606" cy="1371601"/>
          </a:xfrm>
        </p:grpSpPr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B9879C6D-C457-44AC-A9FE-7AF0053AA073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93A19361-F005-4CB5-9F74-DCD88768D92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F1E6BC5E-5FEA-4021-A2F8-D7B22CAB712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3046E8B7-F698-4CEF-ACC6-B5838BEBFACF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38B248B7-FC8B-47D6-BBEE-BD31C93B0A24}"/>
              </a:ext>
            </a:extLst>
          </p:cNvPr>
          <p:cNvGrpSpPr/>
          <p:nvPr/>
        </p:nvGrpSpPr>
        <p:grpSpPr>
          <a:xfrm>
            <a:off x="2828905" y="3247814"/>
            <a:ext cx="2096381" cy="2207290"/>
            <a:chOff x="1520157" y="3200400"/>
            <a:chExt cx="1371606" cy="1371601"/>
          </a:xfrm>
        </p:grpSpPr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0A734176-2AAF-4A1A-AE96-BE7009B6B1EC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907D5B61-5640-451A-A7E9-ED072E65FD5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EB138C62-F7A9-4211-8F9B-53321F98704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BCE72819-9EA8-4384-B578-A7646BA06E4A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0D65AA48-3631-41B3-8222-12F5C93D058A}"/>
              </a:ext>
            </a:extLst>
          </p:cNvPr>
          <p:cNvGrpSpPr/>
          <p:nvPr/>
        </p:nvGrpSpPr>
        <p:grpSpPr>
          <a:xfrm>
            <a:off x="5209714" y="3247814"/>
            <a:ext cx="2096381" cy="2207290"/>
            <a:chOff x="1520157" y="3200400"/>
            <a:chExt cx="1371606" cy="1371601"/>
          </a:xfrm>
        </p:grpSpPr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A59A90FE-AE80-42C7-ABBF-DFE3720949C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BBD157C4-C502-4E3B-827E-BB466C5F53D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794E8269-A19F-4CDD-9450-CA336CB0751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8FAAE6E5-45ED-4835-B537-450914AC722F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F6E1ECB7-940D-4631-B2EB-AECF6226491B}"/>
              </a:ext>
            </a:extLst>
          </p:cNvPr>
          <p:cNvGrpSpPr/>
          <p:nvPr/>
        </p:nvGrpSpPr>
        <p:grpSpPr>
          <a:xfrm>
            <a:off x="466300" y="5928545"/>
            <a:ext cx="2096381" cy="2207290"/>
            <a:chOff x="1520157" y="3200400"/>
            <a:chExt cx="1371606" cy="1371601"/>
          </a:xfrm>
        </p:grpSpPr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F249F8BE-C21A-415E-99EE-4FC58C8F898D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648F031E-3D6E-47E1-8D5D-B1CF3A490CC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B05FF66C-487A-4043-A8BE-FFE0D591132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FF3CD240-E2EA-48F2-BF54-BE5C9AB682C6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74C1E9B8-DD77-4E78-96CA-DFC6C7832754}"/>
              </a:ext>
            </a:extLst>
          </p:cNvPr>
          <p:cNvGrpSpPr/>
          <p:nvPr/>
        </p:nvGrpSpPr>
        <p:grpSpPr>
          <a:xfrm>
            <a:off x="2838007" y="5928545"/>
            <a:ext cx="2096381" cy="2207290"/>
            <a:chOff x="1520157" y="3200400"/>
            <a:chExt cx="1371606" cy="1371601"/>
          </a:xfrm>
        </p:grpSpPr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01061044-D8F6-4BD0-B4BD-E18A2E3D31A1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A6612E95-D3D4-4A3A-B29C-76EB73FD950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AACD67FF-B2CA-4F4B-845B-988C3912E09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5D242BA3-1FDC-4D39-BCE0-B7AAFA102785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0" name="Group 49">
            <a:extLst>
              <a:ext uri="{FF2B5EF4-FFF2-40B4-BE49-F238E27FC236}">
                <a16:creationId xmlns:a16="http://schemas.microsoft.com/office/drawing/2014/main" id="{46E1AE0D-A6DC-4C6B-98E3-AF6C19DB6C1F}"/>
              </a:ext>
            </a:extLst>
          </p:cNvPr>
          <p:cNvGrpSpPr/>
          <p:nvPr/>
        </p:nvGrpSpPr>
        <p:grpSpPr>
          <a:xfrm>
            <a:off x="5218816" y="5928545"/>
            <a:ext cx="2096381" cy="2207290"/>
            <a:chOff x="1520157" y="3200400"/>
            <a:chExt cx="1371606" cy="1371601"/>
          </a:xfrm>
        </p:grpSpPr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FB1CBE34-D69E-4EE4-B4B8-C9E9E7B9079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>
              <a:extLst>
                <a:ext uri="{FF2B5EF4-FFF2-40B4-BE49-F238E27FC236}">
                  <a16:creationId xmlns:a16="http://schemas.microsoft.com/office/drawing/2014/main" id="{24C93174-265B-4E76-9A03-87A44A51FE2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F1C2717E-D3B8-4126-BEC2-73B11DD6D7A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B1AE6CAC-9F22-475A-968F-A024A7D9CF14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5" name="Rectangle: Rounded Corners 54">
            <a:extLst>
              <a:ext uri="{FF2B5EF4-FFF2-40B4-BE49-F238E27FC236}">
                <a16:creationId xmlns:a16="http://schemas.microsoft.com/office/drawing/2014/main" id="{1B822C5D-68AB-4316-BD5E-9EA06AC45D00}"/>
              </a:ext>
            </a:extLst>
          </p:cNvPr>
          <p:cNvSpPr/>
          <p:nvPr/>
        </p:nvSpPr>
        <p:spPr>
          <a:xfrm>
            <a:off x="1988814" y="8641457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Player 1……………..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56" name="Rectangle: Rounded Corners 55">
            <a:extLst>
              <a:ext uri="{FF2B5EF4-FFF2-40B4-BE49-F238E27FC236}">
                <a16:creationId xmlns:a16="http://schemas.microsoft.com/office/drawing/2014/main" id="{D8AA0E18-21A2-4FD4-9AFD-532FCE28357A}"/>
              </a:ext>
            </a:extLst>
          </p:cNvPr>
          <p:cNvSpPr/>
          <p:nvPr/>
        </p:nvSpPr>
        <p:spPr>
          <a:xfrm>
            <a:off x="1989910" y="9041864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Player 2……………..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57" name="Rectangle: Rounded Corners 56">
            <a:extLst>
              <a:ext uri="{FF2B5EF4-FFF2-40B4-BE49-F238E27FC236}">
                <a16:creationId xmlns:a16="http://schemas.microsoft.com/office/drawing/2014/main" id="{34BD2B7B-BF87-4DE2-91C8-9059CDE3A114}"/>
              </a:ext>
            </a:extLst>
          </p:cNvPr>
          <p:cNvSpPr/>
          <p:nvPr/>
        </p:nvSpPr>
        <p:spPr>
          <a:xfrm>
            <a:off x="4226492" y="8646945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Games Won………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58" name="Rectangle: Rounded Corners 57">
            <a:extLst>
              <a:ext uri="{FF2B5EF4-FFF2-40B4-BE49-F238E27FC236}">
                <a16:creationId xmlns:a16="http://schemas.microsoft.com/office/drawing/2014/main" id="{F1F5224C-5AD0-4533-9FB2-EAF34CB64AE3}"/>
              </a:ext>
            </a:extLst>
          </p:cNvPr>
          <p:cNvSpPr/>
          <p:nvPr/>
        </p:nvSpPr>
        <p:spPr>
          <a:xfrm>
            <a:off x="4227588" y="9047352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Games Won………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795520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id="{AAD5FDF5-D2F0-40E8-BF92-E0C45F730E7B}"/>
              </a:ext>
            </a:extLst>
          </p:cNvPr>
          <p:cNvGrpSpPr/>
          <p:nvPr/>
        </p:nvGrpSpPr>
        <p:grpSpPr>
          <a:xfrm>
            <a:off x="457200" y="567083"/>
            <a:ext cx="2096381" cy="2207290"/>
            <a:chOff x="1520157" y="3200400"/>
            <a:chExt cx="1371606" cy="1371601"/>
          </a:xfrm>
        </p:grpSpPr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FBE553EF-9C33-41B5-9ED4-BD20E8933CAE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62B89D17-2280-4374-B5F2-4F1BE437E46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99857B03-F62F-41B0-A55B-35863C5C844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EB08C583-712E-4155-A98F-C95A07D02000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DDA41621-0360-448D-9CFA-B5B0364FC082}"/>
              </a:ext>
            </a:extLst>
          </p:cNvPr>
          <p:cNvGrpSpPr/>
          <p:nvPr/>
        </p:nvGrpSpPr>
        <p:grpSpPr>
          <a:xfrm>
            <a:off x="2828907" y="567083"/>
            <a:ext cx="2096381" cy="2207290"/>
            <a:chOff x="1520157" y="3200400"/>
            <a:chExt cx="1371606" cy="1371601"/>
          </a:xfrm>
        </p:grpSpPr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41C5BF08-82BD-4CC4-961D-F1155CA6D14A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33DC41DC-0FA4-4BDB-9968-448723A1A1C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34FC5602-98CB-43CA-87EA-B914F3D512B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220A92E2-F083-41F2-A7FF-D6AA6059168E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6D25211A-A89B-4B3F-81D2-80A8DA636200}"/>
              </a:ext>
            </a:extLst>
          </p:cNvPr>
          <p:cNvGrpSpPr/>
          <p:nvPr/>
        </p:nvGrpSpPr>
        <p:grpSpPr>
          <a:xfrm>
            <a:off x="5209716" y="567083"/>
            <a:ext cx="2096381" cy="2207290"/>
            <a:chOff x="1520157" y="3200400"/>
            <a:chExt cx="1371606" cy="1371601"/>
          </a:xfrm>
        </p:grpSpPr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27BFDB99-8203-4BAF-92E2-D83D6F9E7A2E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1AB108A3-F453-4C18-A0E3-044E65EE10A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B5487FB4-BC83-4EB1-8A48-04E143A8557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3D43FB73-1E06-49CA-9724-2C23AB7519B9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9B67E166-91D5-4C6E-983C-4F9B3EC319C7}"/>
              </a:ext>
            </a:extLst>
          </p:cNvPr>
          <p:cNvGrpSpPr/>
          <p:nvPr/>
        </p:nvGrpSpPr>
        <p:grpSpPr>
          <a:xfrm>
            <a:off x="457198" y="3247814"/>
            <a:ext cx="2096381" cy="2207290"/>
            <a:chOff x="1520157" y="3200400"/>
            <a:chExt cx="1371606" cy="1371601"/>
          </a:xfrm>
        </p:grpSpPr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B9879C6D-C457-44AC-A9FE-7AF0053AA073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93A19361-F005-4CB5-9F74-DCD88768D92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F1E6BC5E-5FEA-4021-A2F8-D7B22CAB712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3046E8B7-F698-4CEF-ACC6-B5838BEBFACF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38B248B7-FC8B-47D6-BBEE-BD31C93B0A24}"/>
              </a:ext>
            </a:extLst>
          </p:cNvPr>
          <p:cNvGrpSpPr/>
          <p:nvPr/>
        </p:nvGrpSpPr>
        <p:grpSpPr>
          <a:xfrm>
            <a:off x="2828905" y="3247814"/>
            <a:ext cx="2096381" cy="2207290"/>
            <a:chOff x="1520157" y="3200400"/>
            <a:chExt cx="1371606" cy="1371601"/>
          </a:xfrm>
        </p:grpSpPr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0A734176-2AAF-4A1A-AE96-BE7009B6B1EC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907D5B61-5640-451A-A7E9-ED072E65FD5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EB138C62-F7A9-4211-8F9B-53321F98704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BCE72819-9EA8-4384-B578-A7646BA06E4A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0D65AA48-3631-41B3-8222-12F5C93D058A}"/>
              </a:ext>
            </a:extLst>
          </p:cNvPr>
          <p:cNvGrpSpPr/>
          <p:nvPr/>
        </p:nvGrpSpPr>
        <p:grpSpPr>
          <a:xfrm>
            <a:off x="5209714" y="3247814"/>
            <a:ext cx="2096381" cy="2207290"/>
            <a:chOff x="1520157" y="3200400"/>
            <a:chExt cx="1371606" cy="1371601"/>
          </a:xfrm>
        </p:grpSpPr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A59A90FE-AE80-42C7-ABBF-DFE3720949C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BBD157C4-C502-4E3B-827E-BB466C5F53D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794E8269-A19F-4CDD-9450-CA336CB0751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8FAAE6E5-45ED-4835-B537-450914AC722F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F6E1ECB7-940D-4631-B2EB-AECF6226491B}"/>
              </a:ext>
            </a:extLst>
          </p:cNvPr>
          <p:cNvGrpSpPr/>
          <p:nvPr/>
        </p:nvGrpSpPr>
        <p:grpSpPr>
          <a:xfrm>
            <a:off x="466300" y="5928545"/>
            <a:ext cx="2096381" cy="2207290"/>
            <a:chOff x="1520157" y="3200400"/>
            <a:chExt cx="1371606" cy="1371601"/>
          </a:xfrm>
        </p:grpSpPr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F249F8BE-C21A-415E-99EE-4FC58C8F898D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648F031E-3D6E-47E1-8D5D-B1CF3A490CC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B05FF66C-487A-4043-A8BE-FFE0D591132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FF3CD240-E2EA-48F2-BF54-BE5C9AB682C6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74C1E9B8-DD77-4E78-96CA-DFC6C7832754}"/>
              </a:ext>
            </a:extLst>
          </p:cNvPr>
          <p:cNvGrpSpPr/>
          <p:nvPr/>
        </p:nvGrpSpPr>
        <p:grpSpPr>
          <a:xfrm>
            <a:off x="2838007" y="5928545"/>
            <a:ext cx="2096381" cy="2207290"/>
            <a:chOff x="1520157" y="3200400"/>
            <a:chExt cx="1371606" cy="1371601"/>
          </a:xfrm>
        </p:grpSpPr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01061044-D8F6-4BD0-B4BD-E18A2E3D31A1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A6612E95-D3D4-4A3A-B29C-76EB73FD950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AACD67FF-B2CA-4F4B-845B-988C3912E09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5D242BA3-1FDC-4D39-BCE0-B7AAFA102785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0" name="Group 49">
            <a:extLst>
              <a:ext uri="{FF2B5EF4-FFF2-40B4-BE49-F238E27FC236}">
                <a16:creationId xmlns:a16="http://schemas.microsoft.com/office/drawing/2014/main" id="{46E1AE0D-A6DC-4C6B-98E3-AF6C19DB6C1F}"/>
              </a:ext>
            </a:extLst>
          </p:cNvPr>
          <p:cNvGrpSpPr/>
          <p:nvPr/>
        </p:nvGrpSpPr>
        <p:grpSpPr>
          <a:xfrm>
            <a:off x="5218816" y="5928545"/>
            <a:ext cx="2096381" cy="2207290"/>
            <a:chOff x="1520157" y="3200400"/>
            <a:chExt cx="1371606" cy="1371601"/>
          </a:xfrm>
        </p:grpSpPr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FB1CBE34-D69E-4EE4-B4B8-C9E9E7B9079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>
              <a:extLst>
                <a:ext uri="{FF2B5EF4-FFF2-40B4-BE49-F238E27FC236}">
                  <a16:creationId xmlns:a16="http://schemas.microsoft.com/office/drawing/2014/main" id="{24C93174-265B-4E76-9A03-87A44A51FE2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F1C2717E-D3B8-4126-BEC2-73B11DD6D7A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B1AE6CAC-9F22-475A-968F-A024A7D9CF14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5" name="Rectangle: Rounded Corners 54">
            <a:extLst>
              <a:ext uri="{FF2B5EF4-FFF2-40B4-BE49-F238E27FC236}">
                <a16:creationId xmlns:a16="http://schemas.microsoft.com/office/drawing/2014/main" id="{1B822C5D-68AB-4316-BD5E-9EA06AC45D00}"/>
              </a:ext>
            </a:extLst>
          </p:cNvPr>
          <p:cNvSpPr/>
          <p:nvPr/>
        </p:nvSpPr>
        <p:spPr>
          <a:xfrm>
            <a:off x="1988814" y="8641457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Player 1……………..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56" name="Rectangle: Rounded Corners 55">
            <a:extLst>
              <a:ext uri="{FF2B5EF4-FFF2-40B4-BE49-F238E27FC236}">
                <a16:creationId xmlns:a16="http://schemas.microsoft.com/office/drawing/2014/main" id="{D8AA0E18-21A2-4FD4-9AFD-532FCE28357A}"/>
              </a:ext>
            </a:extLst>
          </p:cNvPr>
          <p:cNvSpPr/>
          <p:nvPr/>
        </p:nvSpPr>
        <p:spPr>
          <a:xfrm>
            <a:off x="1989910" y="9041864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Player 2……………..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57" name="Rectangle: Rounded Corners 56">
            <a:extLst>
              <a:ext uri="{FF2B5EF4-FFF2-40B4-BE49-F238E27FC236}">
                <a16:creationId xmlns:a16="http://schemas.microsoft.com/office/drawing/2014/main" id="{34BD2B7B-BF87-4DE2-91C8-9059CDE3A114}"/>
              </a:ext>
            </a:extLst>
          </p:cNvPr>
          <p:cNvSpPr/>
          <p:nvPr/>
        </p:nvSpPr>
        <p:spPr>
          <a:xfrm>
            <a:off x="4226492" y="8646945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Games Won………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58" name="Rectangle: Rounded Corners 57">
            <a:extLst>
              <a:ext uri="{FF2B5EF4-FFF2-40B4-BE49-F238E27FC236}">
                <a16:creationId xmlns:a16="http://schemas.microsoft.com/office/drawing/2014/main" id="{F1F5224C-5AD0-4533-9FB2-EAF34CB64AE3}"/>
              </a:ext>
            </a:extLst>
          </p:cNvPr>
          <p:cNvSpPr/>
          <p:nvPr/>
        </p:nvSpPr>
        <p:spPr>
          <a:xfrm>
            <a:off x="4227588" y="9047352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Games Won………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35776445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id="{AAD5FDF5-D2F0-40E8-BF92-E0C45F730E7B}"/>
              </a:ext>
            </a:extLst>
          </p:cNvPr>
          <p:cNvGrpSpPr/>
          <p:nvPr/>
        </p:nvGrpSpPr>
        <p:grpSpPr>
          <a:xfrm>
            <a:off x="457200" y="567083"/>
            <a:ext cx="2096381" cy="2207290"/>
            <a:chOff x="1520157" y="3200400"/>
            <a:chExt cx="1371606" cy="1371601"/>
          </a:xfrm>
        </p:grpSpPr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FBE553EF-9C33-41B5-9ED4-BD20E8933CAE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62B89D17-2280-4374-B5F2-4F1BE437E46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99857B03-F62F-41B0-A55B-35863C5C844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EB08C583-712E-4155-A98F-C95A07D02000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DDA41621-0360-448D-9CFA-B5B0364FC082}"/>
              </a:ext>
            </a:extLst>
          </p:cNvPr>
          <p:cNvGrpSpPr/>
          <p:nvPr/>
        </p:nvGrpSpPr>
        <p:grpSpPr>
          <a:xfrm>
            <a:off x="2828907" y="567083"/>
            <a:ext cx="2096381" cy="2207290"/>
            <a:chOff x="1520157" y="3200400"/>
            <a:chExt cx="1371606" cy="1371601"/>
          </a:xfrm>
        </p:grpSpPr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41C5BF08-82BD-4CC4-961D-F1155CA6D14A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33DC41DC-0FA4-4BDB-9968-448723A1A1C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34FC5602-98CB-43CA-87EA-B914F3D512B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220A92E2-F083-41F2-A7FF-D6AA6059168E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6D25211A-A89B-4B3F-81D2-80A8DA636200}"/>
              </a:ext>
            </a:extLst>
          </p:cNvPr>
          <p:cNvGrpSpPr/>
          <p:nvPr/>
        </p:nvGrpSpPr>
        <p:grpSpPr>
          <a:xfrm>
            <a:off x="5209716" y="567083"/>
            <a:ext cx="2096381" cy="2207290"/>
            <a:chOff x="1520157" y="3200400"/>
            <a:chExt cx="1371606" cy="1371601"/>
          </a:xfrm>
        </p:grpSpPr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27BFDB99-8203-4BAF-92E2-D83D6F9E7A2E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1AB108A3-F453-4C18-A0E3-044E65EE10A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B5487FB4-BC83-4EB1-8A48-04E143A8557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3D43FB73-1E06-49CA-9724-2C23AB7519B9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9B67E166-91D5-4C6E-983C-4F9B3EC319C7}"/>
              </a:ext>
            </a:extLst>
          </p:cNvPr>
          <p:cNvGrpSpPr/>
          <p:nvPr/>
        </p:nvGrpSpPr>
        <p:grpSpPr>
          <a:xfrm>
            <a:off x="457198" y="3247814"/>
            <a:ext cx="2096381" cy="2207290"/>
            <a:chOff x="1520157" y="3200400"/>
            <a:chExt cx="1371606" cy="1371601"/>
          </a:xfrm>
        </p:grpSpPr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B9879C6D-C457-44AC-A9FE-7AF0053AA073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93A19361-F005-4CB5-9F74-DCD88768D92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F1E6BC5E-5FEA-4021-A2F8-D7B22CAB712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3046E8B7-F698-4CEF-ACC6-B5838BEBFACF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38B248B7-FC8B-47D6-BBEE-BD31C93B0A24}"/>
              </a:ext>
            </a:extLst>
          </p:cNvPr>
          <p:cNvGrpSpPr/>
          <p:nvPr/>
        </p:nvGrpSpPr>
        <p:grpSpPr>
          <a:xfrm>
            <a:off x="2828905" y="3247814"/>
            <a:ext cx="2096381" cy="2207290"/>
            <a:chOff x="1520157" y="3200400"/>
            <a:chExt cx="1371606" cy="1371601"/>
          </a:xfrm>
        </p:grpSpPr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0A734176-2AAF-4A1A-AE96-BE7009B6B1EC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907D5B61-5640-451A-A7E9-ED072E65FD5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EB138C62-F7A9-4211-8F9B-53321F98704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BCE72819-9EA8-4384-B578-A7646BA06E4A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0D65AA48-3631-41B3-8222-12F5C93D058A}"/>
              </a:ext>
            </a:extLst>
          </p:cNvPr>
          <p:cNvGrpSpPr/>
          <p:nvPr/>
        </p:nvGrpSpPr>
        <p:grpSpPr>
          <a:xfrm>
            <a:off x="5209714" y="3247814"/>
            <a:ext cx="2096381" cy="2207290"/>
            <a:chOff x="1520157" y="3200400"/>
            <a:chExt cx="1371606" cy="1371601"/>
          </a:xfrm>
        </p:grpSpPr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A59A90FE-AE80-42C7-ABBF-DFE3720949C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BBD157C4-C502-4E3B-827E-BB466C5F53D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794E8269-A19F-4CDD-9450-CA336CB0751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8FAAE6E5-45ED-4835-B537-450914AC722F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F6E1ECB7-940D-4631-B2EB-AECF6226491B}"/>
              </a:ext>
            </a:extLst>
          </p:cNvPr>
          <p:cNvGrpSpPr/>
          <p:nvPr/>
        </p:nvGrpSpPr>
        <p:grpSpPr>
          <a:xfrm>
            <a:off x="466300" y="5928545"/>
            <a:ext cx="2096381" cy="2207290"/>
            <a:chOff x="1520157" y="3200400"/>
            <a:chExt cx="1371606" cy="1371601"/>
          </a:xfrm>
        </p:grpSpPr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F249F8BE-C21A-415E-99EE-4FC58C8F898D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648F031E-3D6E-47E1-8D5D-B1CF3A490CC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B05FF66C-487A-4043-A8BE-FFE0D591132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FF3CD240-E2EA-48F2-BF54-BE5C9AB682C6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74C1E9B8-DD77-4E78-96CA-DFC6C7832754}"/>
              </a:ext>
            </a:extLst>
          </p:cNvPr>
          <p:cNvGrpSpPr/>
          <p:nvPr/>
        </p:nvGrpSpPr>
        <p:grpSpPr>
          <a:xfrm>
            <a:off x="2838007" y="5928545"/>
            <a:ext cx="2096381" cy="2207290"/>
            <a:chOff x="1520157" y="3200400"/>
            <a:chExt cx="1371606" cy="1371601"/>
          </a:xfrm>
        </p:grpSpPr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01061044-D8F6-4BD0-B4BD-E18A2E3D31A1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A6612E95-D3D4-4A3A-B29C-76EB73FD950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AACD67FF-B2CA-4F4B-845B-988C3912E09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5D242BA3-1FDC-4D39-BCE0-B7AAFA102785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0" name="Group 49">
            <a:extLst>
              <a:ext uri="{FF2B5EF4-FFF2-40B4-BE49-F238E27FC236}">
                <a16:creationId xmlns:a16="http://schemas.microsoft.com/office/drawing/2014/main" id="{46E1AE0D-A6DC-4C6B-98E3-AF6C19DB6C1F}"/>
              </a:ext>
            </a:extLst>
          </p:cNvPr>
          <p:cNvGrpSpPr/>
          <p:nvPr/>
        </p:nvGrpSpPr>
        <p:grpSpPr>
          <a:xfrm>
            <a:off x="5218816" y="5928545"/>
            <a:ext cx="2096381" cy="2207290"/>
            <a:chOff x="1520157" y="3200400"/>
            <a:chExt cx="1371606" cy="1371601"/>
          </a:xfrm>
        </p:grpSpPr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FB1CBE34-D69E-4EE4-B4B8-C9E9E7B9079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>
              <a:extLst>
                <a:ext uri="{FF2B5EF4-FFF2-40B4-BE49-F238E27FC236}">
                  <a16:creationId xmlns:a16="http://schemas.microsoft.com/office/drawing/2014/main" id="{24C93174-265B-4E76-9A03-87A44A51FE2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F1C2717E-D3B8-4126-BEC2-73B11DD6D7A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B1AE6CAC-9F22-475A-968F-A024A7D9CF14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5" name="Rectangle: Rounded Corners 54">
            <a:extLst>
              <a:ext uri="{FF2B5EF4-FFF2-40B4-BE49-F238E27FC236}">
                <a16:creationId xmlns:a16="http://schemas.microsoft.com/office/drawing/2014/main" id="{1B822C5D-68AB-4316-BD5E-9EA06AC45D00}"/>
              </a:ext>
            </a:extLst>
          </p:cNvPr>
          <p:cNvSpPr/>
          <p:nvPr/>
        </p:nvSpPr>
        <p:spPr>
          <a:xfrm>
            <a:off x="1988814" y="8641457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Player 1……………..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56" name="Rectangle: Rounded Corners 55">
            <a:extLst>
              <a:ext uri="{FF2B5EF4-FFF2-40B4-BE49-F238E27FC236}">
                <a16:creationId xmlns:a16="http://schemas.microsoft.com/office/drawing/2014/main" id="{D8AA0E18-21A2-4FD4-9AFD-532FCE28357A}"/>
              </a:ext>
            </a:extLst>
          </p:cNvPr>
          <p:cNvSpPr/>
          <p:nvPr/>
        </p:nvSpPr>
        <p:spPr>
          <a:xfrm>
            <a:off x="1989910" y="9041864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Player 2……………..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57" name="Rectangle: Rounded Corners 56">
            <a:extLst>
              <a:ext uri="{FF2B5EF4-FFF2-40B4-BE49-F238E27FC236}">
                <a16:creationId xmlns:a16="http://schemas.microsoft.com/office/drawing/2014/main" id="{34BD2B7B-BF87-4DE2-91C8-9059CDE3A114}"/>
              </a:ext>
            </a:extLst>
          </p:cNvPr>
          <p:cNvSpPr/>
          <p:nvPr/>
        </p:nvSpPr>
        <p:spPr>
          <a:xfrm>
            <a:off x="4226492" y="8646945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Games Won………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58" name="Rectangle: Rounded Corners 57">
            <a:extLst>
              <a:ext uri="{FF2B5EF4-FFF2-40B4-BE49-F238E27FC236}">
                <a16:creationId xmlns:a16="http://schemas.microsoft.com/office/drawing/2014/main" id="{F1F5224C-5AD0-4533-9FB2-EAF34CB64AE3}"/>
              </a:ext>
            </a:extLst>
          </p:cNvPr>
          <p:cNvSpPr/>
          <p:nvPr/>
        </p:nvSpPr>
        <p:spPr>
          <a:xfrm>
            <a:off x="4227588" y="9047352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Games Won………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22584328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id="{AAD5FDF5-D2F0-40E8-BF92-E0C45F730E7B}"/>
              </a:ext>
            </a:extLst>
          </p:cNvPr>
          <p:cNvGrpSpPr/>
          <p:nvPr/>
        </p:nvGrpSpPr>
        <p:grpSpPr>
          <a:xfrm>
            <a:off x="457200" y="567083"/>
            <a:ext cx="2096381" cy="2207290"/>
            <a:chOff x="1520157" y="3200400"/>
            <a:chExt cx="1371606" cy="1371601"/>
          </a:xfrm>
        </p:grpSpPr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FBE553EF-9C33-41B5-9ED4-BD20E8933CAE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62B89D17-2280-4374-B5F2-4F1BE437E46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99857B03-F62F-41B0-A55B-35863C5C844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EB08C583-712E-4155-A98F-C95A07D02000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DDA41621-0360-448D-9CFA-B5B0364FC082}"/>
              </a:ext>
            </a:extLst>
          </p:cNvPr>
          <p:cNvGrpSpPr/>
          <p:nvPr/>
        </p:nvGrpSpPr>
        <p:grpSpPr>
          <a:xfrm>
            <a:off x="2828907" y="567083"/>
            <a:ext cx="2096381" cy="2207290"/>
            <a:chOff x="1520157" y="3200400"/>
            <a:chExt cx="1371606" cy="1371601"/>
          </a:xfrm>
        </p:grpSpPr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41C5BF08-82BD-4CC4-961D-F1155CA6D14A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33DC41DC-0FA4-4BDB-9968-448723A1A1C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34FC5602-98CB-43CA-87EA-B914F3D512B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220A92E2-F083-41F2-A7FF-D6AA6059168E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6D25211A-A89B-4B3F-81D2-80A8DA636200}"/>
              </a:ext>
            </a:extLst>
          </p:cNvPr>
          <p:cNvGrpSpPr/>
          <p:nvPr/>
        </p:nvGrpSpPr>
        <p:grpSpPr>
          <a:xfrm>
            <a:off x="5209716" y="567083"/>
            <a:ext cx="2096381" cy="2207290"/>
            <a:chOff x="1520157" y="3200400"/>
            <a:chExt cx="1371606" cy="1371601"/>
          </a:xfrm>
        </p:grpSpPr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27BFDB99-8203-4BAF-92E2-D83D6F9E7A2E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1AB108A3-F453-4C18-A0E3-044E65EE10A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B5487FB4-BC83-4EB1-8A48-04E143A8557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3D43FB73-1E06-49CA-9724-2C23AB7519B9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9B67E166-91D5-4C6E-983C-4F9B3EC319C7}"/>
              </a:ext>
            </a:extLst>
          </p:cNvPr>
          <p:cNvGrpSpPr/>
          <p:nvPr/>
        </p:nvGrpSpPr>
        <p:grpSpPr>
          <a:xfrm>
            <a:off x="457198" y="3247814"/>
            <a:ext cx="2096381" cy="2207290"/>
            <a:chOff x="1520157" y="3200400"/>
            <a:chExt cx="1371606" cy="1371601"/>
          </a:xfrm>
        </p:grpSpPr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B9879C6D-C457-44AC-A9FE-7AF0053AA073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93A19361-F005-4CB5-9F74-DCD88768D92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F1E6BC5E-5FEA-4021-A2F8-D7B22CAB712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3046E8B7-F698-4CEF-ACC6-B5838BEBFACF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38B248B7-FC8B-47D6-BBEE-BD31C93B0A24}"/>
              </a:ext>
            </a:extLst>
          </p:cNvPr>
          <p:cNvGrpSpPr/>
          <p:nvPr/>
        </p:nvGrpSpPr>
        <p:grpSpPr>
          <a:xfrm>
            <a:off x="2828905" y="3247814"/>
            <a:ext cx="2096381" cy="2207290"/>
            <a:chOff x="1520157" y="3200400"/>
            <a:chExt cx="1371606" cy="1371601"/>
          </a:xfrm>
        </p:grpSpPr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0A734176-2AAF-4A1A-AE96-BE7009B6B1EC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907D5B61-5640-451A-A7E9-ED072E65FD5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EB138C62-F7A9-4211-8F9B-53321F98704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BCE72819-9EA8-4384-B578-A7646BA06E4A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0D65AA48-3631-41B3-8222-12F5C93D058A}"/>
              </a:ext>
            </a:extLst>
          </p:cNvPr>
          <p:cNvGrpSpPr/>
          <p:nvPr/>
        </p:nvGrpSpPr>
        <p:grpSpPr>
          <a:xfrm>
            <a:off x="5209714" y="3247814"/>
            <a:ext cx="2096381" cy="2207290"/>
            <a:chOff x="1520157" y="3200400"/>
            <a:chExt cx="1371606" cy="1371601"/>
          </a:xfrm>
        </p:grpSpPr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A59A90FE-AE80-42C7-ABBF-DFE3720949C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BBD157C4-C502-4E3B-827E-BB466C5F53D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794E8269-A19F-4CDD-9450-CA336CB0751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8FAAE6E5-45ED-4835-B537-450914AC722F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F6E1ECB7-940D-4631-B2EB-AECF6226491B}"/>
              </a:ext>
            </a:extLst>
          </p:cNvPr>
          <p:cNvGrpSpPr/>
          <p:nvPr/>
        </p:nvGrpSpPr>
        <p:grpSpPr>
          <a:xfrm>
            <a:off x="466300" y="5928545"/>
            <a:ext cx="2096381" cy="2207290"/>
            <a:chOff x="1520157" y="3200400"/>
            <a:chExt cx="1371606" cy="1371601"/>
          </a:xfrm>
        </p:grpSpPr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F249F8BE-C21A-415E-99EE-4FC58C8F898D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648F031E-3D6E-47E1-8D5D-B1CF3A490CC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B05FF66C-487A-4043-A8BE-FFE0D591132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FF3CD240-E2EA-48F2-BF54-BE5C9AB682C6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74C1E9B8-DD77-4E78-96CA-DFC6C7832754}"/>
              </a:ext>
            </a:extLst>
          </p:cNvPr>
          <p:cNvGrpSpPr/>
          <p:nvPr/>
        </p:nvGrpSpPr>
        <p:grpSpPr>
          <a:xfrm>
            <a:off x="2838007" y="5928545"/>
            <a:ext cx="2096381" cy="2207290"/>
            <a:chOff x="1520157" y="3200400"/>
            <a:chExt cx="1371606" cy="1371601"/>
          </a:xfrm>
        </p:grpSpPr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01061044-D8F6-4BD0-B4BD-E18A2E3D31A1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A6612E95-D3D4-4A3A-B29C-76EB73FD950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AACD67FF-B2CA-4F4B-845B-988C3912E09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5D242BA3-1FDC-4D39-BCE0-B7AAFA102785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0" name="Group 49">
            <a:extLst>
              <a:ext uri="{FF2B5EF4-FFF2-40B4-BE49-F238E27FC236}">
                <a16:creationId xmlns:a16="http://schemas.microsoft.com/office/drawing/2014/main" id="{46E1AE0D-A6DC-4C6B-98E3-AF6C19DB6C1F}"/>
              </a:ext>
            </a:extLst>
          </p:cNvPr>
          <p:cNvGrpSpPr/>
          <p:nvPr/>
        </p:nvGrpSpPr>
        <p:grpSpPr>
          <a:xfrm>
            <a:off x="5218816" y="5928545"/>
            <a:ext cx="2096381" cy="2207290"/>
            <a:chOff x="1520157" y="3200400"/>
            <a:chExt cx="1371606" cy="1371601"/>
          </a:xfrm>
        </p:grpSpPr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FB1CBE34-D69E-4EE4-B4B8-C9E9E7B9079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>
              <a:extLst>
                <a:ext uri="{FF2B5EF4-FFF2-40B4-BE49-F238E27FC236}">
                  <a16:creationId xmlns:a16="http://schemas.microsoft.com/office/drawing/2014/main" id="{24C93174-265B-4E76-9A03-87A44A51FE2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F1C2717E-D3B8-4126-BEC2-73B11DD6D7A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B1AE6CAC-9F22-475A-968F-A024A7D9CF14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5" name="Rectangle: Rounded Corners 54">
            <a:extLst>
              <a:ext uri="{FF2B5EF4-FFF2-40B4-BE49-F238E27FC236}">
                <a16:creationId xmlns:a16="http://schemas.microsoft.com/office/drawing/2014/main" id="{1B822C5D-68AB-4316-BD5E-9EA06AC45D00}"/>
              </a:ext>
            </a:extLst>
          </p:cNvPr>
          <p:cNvSpPr/>
          <p:nvPr/>
        </p:nvSpPr>
        <p:spPr>
          <a:xfrm>
            <a:off x="1988814" y="8641457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Player 1……………..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56" name="Rectangle: Rounded Corners 55">
            <a:extLst>
              <a:ext uri="{FF2B5EF4-FFF2-40B4-BE49-F238E27FC236}">
                <a16:creationId xmlns:a16="http://schemas.microsoft.com/office/drawing/2014/main" id="{D8AA0E18-21A2-4FD4-9AFD-532FCE28357A}"/>
              </a:ext>
            </a:extLst>
          </p:cNvPr>
          <p:cNvSpPr/>
          <p:nvPr/>
        </p:nvSpPr>
        <p:spPr>
          <a:xfrm>
            <a:off x="1989910" y="9041864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Player 2……………..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57" name="Rectangle: Rounded Corners 56">
            <a:extLst>
              <a:ext uri="{FF2B5EF4-FFF2-40B4-BE49-F238E27FC236}">
                <a16:creationId xmlns:a16="http://schemas.microsoft.com/office/drawing/2014/main" id="{34BD2B7B-BF87-4DE2-91C8-9059CDE3A114}"/>
              </a:ext>
            </a:extLst>
          </p:cNvPr>
          <p:cNvSpPr/>
          <p:nvPr/>
        </p:nvSpPr>
        <p:spPr>
          <a:xfrm>
            <a:off x="4226492" y="8646945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Games Won………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58" name="Rectangle: Rounded Corners 57">
            <a:extLst>
              <a:ext uri="{FF2B5EF4-FFF2-40B4-BE49-F238E27FC236}">
                <a16:creationId xmlns:a16="http://schemas.microsoft.com/office/drawing/2014/main" id="{F1F5224C-5AD0-4533-9FB2-EAF34CB64AE3}"/>
              </a:ext>
            </a:extLst>
          </p:cNvPr>
          <p:cNvSpPr/>
          <p:nvPr/>
        </p:nvSpPr>
        <p:spPr>
          <a:xfrm>
            <a:off x="4227588" y="9047352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Games Won………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27671470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id="{AAD5FDF5-D2F0-40E8-BF92-E0C45F730E7B}"/>
              </a:ext>
            </a:extLst>
          </p:cNvPr>
          <p:cNvGrpSpPr/>
          <p:nvPr/>
        </p:nvGrpSpPr>
        <p:grpSpPr>
          <a:xfrm>
            <a:off x="457200" y="567083"/>
            <a:ext cx="2096381" cy="2207290"/>
            <a:chOff x="1520157" y="3200400"/>
            <a:chExt cx="1371606" cy="1371601"/>
          </a:xfrm>
        </p:grpSpPr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FBE553EF-9C33-41B5-9ED4-BD20E8933CAE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62B89D17-2280-4374-B5F2-4F1BE437E46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99857B03-F62F-41B0-A55B-35863C5C844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EB08C583-712E-4155-A98F-C95A07D02000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DDA41621-0360-448D-9CFA-B5B0364FC082}"/>
              </a:ext>
            </a:extLst>
          </p:cNvPr>
          <p:cNvGrpSpPr/>
          <p:nvPr/>
        </p:nvGrpSpPr>
        <p:grpSpPr>
          <a:xfrm>
            <a:off x="2828907" y="567083"/>
            <a:ext cx="2096381" cy="2207290"/>
            <a:chOff x="1520157" y="3200400"/>
            <a:chExt cx="1371606" cy="1371601"/>
          </a:xfrm>
        </p:grpSpPr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41C5BF08-82BD-4CC4-961D-F1155CA6D14A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33DC41DC-0FA4-4BDB-9968-448723A1A1C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34FC5602-98CB-43CA-87EA-B914F3D512B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220A92E2-F083-41F2-A7FF-D6AA6059168E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6D25211A-A89B-4B3F-81D2-80A8DA636200}"/>
              </a:ext>
            </a:extLst>
          </p:cNvPr>
          <p:cNvGrpSpPr/>
          <p:nvPr/>
        </p:nvGrpSpPr>
        <p:grpSpPr>
          <a:xfrm>
            <a:off x="5209716" y="567083"/>
            <a:ext cx="2096381" cy="2207290"/>
            <a:chOff x="1520157" y="3200400"/>
            <a:chExt cx="1371606" cy="1371601"/>
          </a:xfrm>
        </p:grpSpPr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27BFDB99-8203-4BAF-92E2-D83D6F9E7A2E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1AB108A3-F453-4C18-A0E3-044E65EE10A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B5487FB4-BC83-4EB1-8A48-04E143A8557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3D43FB73-1E06-49CA-9724-2C23AB7519B9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9B67E166-91D5-4C6E-983C-4F9B3EC319C7}"/>
              </a:ext>
            </a:extLst>
          </p:cNvPr>
          <p:cNvGrpSpPr/>
          <p:nvPr/>
        </p:nvGrpSpPr>
        <p:grpSpPr>
          <a:xfrm>
            <a:off x="457198" y="3247814"/>
            <a:ext cx="2096381" cy="2207290"/>
            <a:chOff x="1520157" y="3200400"/>
            <a:chExt cx="1371606" cy="1371601"/>
          </a:xfrm>
        </p:grpSpPr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B9879C6D-C457-44AC-A9FE-7AF0053AA073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93A19361-F005-4CB5-9F74-DCD88768D92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F1E6BC5E-5FEA-4021-A2F8-D7B22CAB712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3046E8B7-F698-4CEF-ACC6-B5838BEBFACF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38B248B7-FC8B-47D6-BBEE-BD31C93B0A24}"/>
              </a:ext>
            </a:extLst>
          </p:cNvPr>
          <p:cNvGrpSpPr/>
          <p:nvPr/>
        </p:nvGrpSpPr>
        <p:grpSpPr>
          <a:xfrm>
            <a:off x="2828905" y="3247814"/>
            <a:ext cx="2096381" cy="2207290"/>
            <a:chOff x="1520157" y="3200400"/>
            <a:chExt cx="1371606" cy="1371601"/>
          </a:xfrm>
        </p:grpSpPr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0A734176-2AAF-4A1A-AE96-BE7009B6B1EC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907D5B61-5640-451A-A7E9-ED072E65FD5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EB138C62-F7A9-4211-8F9B-53321F98704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BCE72819-9EA8-4384-B578-A7646BA06E4A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0D65AA48-3631-41B3-8222-12F5C93D058A}"/>
              </a:ext>
            </a:extLst>
          </p:cNvPr>
          <p:cNvGrpSpPr/>
          <p:nvPr/>
        </p:nvGrpSpPr>
        <p:grpSpPr>
          <a:xfrm>
            <a:off x="5209714" y="3247814"/>
            <a:ext cx="2096381" cy="2207290"/>
            <a:chOff x="1520157" y="3200400"/>
            <a:chExt cx="1371606" cy="1371601"/>
          </a:xfrm>
        </p:grpSpPr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A59A90FE-AE80-42C7-ABBF-DFE3720949C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BBD157C4-C502-4E3B-827E-BB466C5F53D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794E8269-A19F-4CDD-9450-CA336CB0751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8FAAE6E5-45ED-4835-B537-450914AC722F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F6E1ECB7-940D-4631-B2EB-AECF6226491B}"/>
              </a:ext>
            </a:extLst>
          </p:cNvPr>
          <p:cNvGrpSpPr/>
          <p:nvPr/>
        </p:nvGrpSpPr>
        <p:grpSpPr>
          <a:xfrm>
            <a:off x="466300" y="5928545"/>
            <a:ext cx="2096381" cy="2207290"/>
            <a:chOff x="1520157" y="3200400"/>
            <a:chExt cx="1371606" cy="1371601"/>
          </a:xfrm>
        </p:grpSpPr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F249F8BE-C21A-415E-99EE-4FC58C8F898D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648F031E-3D6E-47E1-8D5D-B1CF3A490CC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B05FF66C-487A-4043-A8BE-FFE0D591132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FF3CD240-E2EA-48F2-BF54-BE5C9AB682C6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74C1E9B8-DD77-4E78-96CA-DFC6C7832754}"/>
              </a:ext>
            </a:extLst>
          </p:cNvPr>
          <p:cNvGrpSpPr/>
          <p:nvPr/>
        </p:nvGrpSpPr>
        <p:grpSpPr>
          <a:xfrm>
            <a:off x="2838007" y="5928545"/>
            <a:ext cx="2096381" cy="2207290"/>
            <a:chOff x="1520157" y="3200400"/>
            <a:chExt cx="1371606" cy="1371601"/>
          </a:xfrm>
        </p:grpSpPr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01061044-D8F6-4BD0-B4BD-E18A2E3D31A1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A6612E95-D3D4-4A3A-B29C-76EB73FD950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AACD67FF-B2CA-4F4B-845B-988C3912E09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5D242BA3-1FDC-4D39-BCE0-B7AAFA102785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0" name="Group 49">
            <a:extLst>
              <a:ext uri="{FF2B5EF4-FFF2-40B4-BE49-F238E27FC236}">
                <a16:creationId xmlns:a16="http://schemas.microsoft.com/office/drawing/2014/main" id="{46E1AE0D-A6DC-4C6B-98E3-AF6C19DB6C1F}"/>
              </a:ext>
            </a:extLst>
          </p:cNvPr>
          <p:cNvGrpSpPr/>
          <p:nvPr/>
        </p:nvGrpSpPr>
        <p:grpSpPr>
          <a:xfrm>
            <a:off x="5218816" y="5928545"/>
            <a:ext cx="2096381" cy="2207290"/>
            <a:chOff x="1520157" y="3200400"/>
            <a:chExt cx="1371606" cy="1371601"/>
          </a:xfrm>
        </p:grpSpPr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FB1CBE34-D69E-4EE4-B4B8-C9E9E7B9079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>
              <a:extLst>
                <a:ext uri="{FF2B5EF4-FFF2-40B4-BE49-F238E27FC236}">
                  <a16:creationId xmlns:a16="http://schemas.microsoft.com/office/drawing/2014/main" id="{24C93174-265B-4E76-9A03-87A44A51FE2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F1C2717E-D3B8-4126-BEC2-73B11DD6D7A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B1AE6CAC-9F22-475A-968F-A024A7D9CF14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5" name="Rectangle: Rounded Corners 54">
            <a:extLst>
              <a:ext uri="{FF2B5EF4-FFF2-40B4-BE49-F238E27FC236}">
                <a16:creationId xmlns:a16="http://schemas.microsoft.com/office/drawing/2014/main" id="{1B822C5D-68AB-4316-BD5E-9EA06AC45D00}"/>
              </a:ext>
            </a:extLst>
          </p:cNvPr>
          <p:cNvSpPr/>
          <p:nvPr/>
        </p:nvSpPr>
        <p:spPr>
          <a:xfrm>
            <a:off x="1988814" y="8641457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Player 1……………..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56" name="Rectangle: Rounded Corners 55">
            <a:extLst>
              <a:ext uri="{FF2B5EF4-FFF2-40B4-BE49-F238E27FC236}">
                <a16:creationId xmlns:a16="http://schemas.microsoft.com/office/drawing/2014/main" id="{D8AA0E18-21A2-4FD4-9AFD-532FCE28357A}"/>
              </a:ext>
            </a:extLst>
          </p:cNvPr>
          <p:cNvSpPr/>
          <p:nvPr/>
        </p:nvSpPr>
        <p:spPr>
          <a:xfrm>
            <a:off x="1989910" y="9041864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Player 2……………..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57" name="Rectangle: Rounded Corners 56">
            <a:extLst>
              <a:ext uri="{FF2B5EF4-FFF2-40B4-BE49-F238E27FC236}">
                <a16:creationId xmlns:a16="http://schemas.microsoft.com/office/drawing/2014/main" id="{34BD2B7B-BF87-4DE2-91C8-9059CDE3A114}"/>
              </a:ext>
            </a:extLst>
          </p:cNvPr>
          <p:cNvSpPr/>
          <p:nvPr/>
        </p:nvSpPr>
        <p:spPr>
          <a:xfrm>
            <a:off x="4226492" y="8646945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Games Won………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58" name="Rectangle: Rounded Corners 57">
            <a:extLst>
              <a:ext uri="{FF2B5EF4-FFF2-40B4-BE49-F238E27FC236}">
                <a16:creationId xmlns:a16="http://schemas.microsoft.com/office/drawing/2014/main" id="{F1F5224C-5AD0-4533-9FB2-EAF34CB64AE3}"/>
              </a:ext>
            </a:extLst>
          </p:cNvPr>
          <p:cNvSpPr/>
          <p:nvPr/>
        </p:nvSpPr>
        <p:spPr>
          <a:xfrm>
            <a:off x="4227588" y="9047352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Games Won………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38284328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id="{AAD5FDF5-D2F0-40E8-BF92-E0C45F730E7B}"/>
              </a:ext>
            </a:extLst>
          </p:cNvPr>
          <p:cNvGrpSpPr/>
          <p:nvPr/>
        </p:nvGrpSpPr>
        <p:grpSpPr>
          <a:xfrm>
            <a:off x="457200" y="567083"/>
            <a:ext cx="2096381" cy="2207290"/>
            <a:chOff x="1520157" y="3200400"/>
            <a:chExt cx="1371606" cy="1371601"/>
          </a:xfrm>
        </p:grpSpPr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FBE553EF-9C33-41B5-9ED4-BD20E8933CAE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62B89D17-2280-4374-B5F2-4F1BE437E46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99857B03-F62F-41B0-A55B-35863C5C844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EB08C583-712E-4155-A98F-C95A07D02000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DDA41621-0360-448D-9CFA-B5B0364FC082}"/>
              </a:ext>
            </a:extLst>
          </p:cNvPr>
          <p:cNvGrpSpPr/>
          <p:nvPr/>
        </p:nvGrpSpPr>
        <p:grpSpPr>
          <a:xfrm>
            <a:off x="2828907" y="567083"/>
            <a:ext cx="2096381" cy="2207290"/>
            <a:chOff x="1520157" y="3200400"/>
            <a:chExt cx="1371606" cy="1371601"/>
          </a:xfrm>
        </p:grpSpPr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41C5BF08-82BD-4CC4-961D-F1155CA6D14A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33DC41DC-0FA4-4BDB-9968-448723A1A1C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34FC5602-98CB-43CA-87EA-B914F3D512B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220A92E2-F083-41F2-A7FF-D6AA6059168E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6D25211A-A89B-4B3F-81D2-80A8DA636200}"/>
              </a:ext>
            </a:extLst>
          </p:cNvPr>
          <p:cNvGrpSpPr/>
          <p:nvPr/>
        </p:nvGrpSpPr>
        <p:grpSpPr>
          <a:xfrm>
            <a:off x="5209716" y="567083"/>
            <a:ext cx="2096381" cy="2207290"/>
            <a:chOff x="1520157" y="3200400"/>
            <a:chExt cx="1371606" cy="1371601"/>
          </a:xfrm>
        </p:grpSpPr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27BFDB99-8203-4BAF-92E2-D83D6F9E7A2E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1AB108A3-F453-4C18-A0E3-044E65EE10A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B5487FB4-BC83-4EB1-8A48-04E143A8557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3D43FB73-1E06-49CA-9724-2C23AB7519B9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9B67E166-91D5-4C6E-983C-4F9B3EC319C7}"/>
              </a:ext>
            </a:extLst>
          </p:cNvPr>
          <p:cNvGrpSpPr/>
          <p:nvPr/>
        </p:nvGrpSpPr>
        <p:grpSpPr>
          <a:xfrm>
            <a:off x="457198" y="3247814"/>
            <a:ext cx="2096381" cy="2207290"/>
            <a:chOff x="1520157" y="3200400"/>
            <a:chExt cx="1371606" cy="1371601"/>
          </a:xfrm>
        </p:grpSpPr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B9879C6D-C457-44AC-A9FE-7AF0053AA073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93A19361-F005-4CB5-9F74-DCD88768D92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F1E6BC5E-5FEA-4021-A2F8-D7B22CAB712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3046E8B7-F698-4CEF-ACC6-B5838BEBFACF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38B248B7-FC8B-47D6-BBEE-BD31C93B0A24}"/>
              </a:ext>
            </a:extLst>
          </p:cNvPr>
          <p:cNvGrpSpPr/>
          <p:nvPr/>
        </p:nvGrpSpPr>
        <p:grpSpPr>
          <a:xfrm>
            <a:off x="2828905" y="3247814"/>
            <a:ext cx="2096381" cy="2207290"/>
            <a:chOff x="1520157" y="3200400"/>
            <a:chExt cx="1371606" cy="1371601"/>
          </a:xfrm>
        </p:grpSpPr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0A734176-2AAF-4A1A-AE96-BE7009B6B1EC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907D5B61-5640-451A-A7E9-ED072E65FD5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EB138C62-F7A9-4211-8F9B-53321F98704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BCE72819-9EA8-4384-B578-A7646BA06E4A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0D65AA48-3631-41B3-8222-12F5C93D058A}"/>
              </a:ext>
            </a:extLst>
          </p:cNvPr>
          <p:cNvGrpSpPr/>
          <p:nvPr/>
        </p:nvGrpSpPr>
        <p:grpSpPr>
          <a:xfrm>
            <a:off x="5209714" y="3247814"/>
            <a:ext cx="2096381" cy="2207290"/>
            <a:chOff x="1520157" y="3200400"/>
            <a:chExt cx="1371606" cy="1371601"/>
          </a:xfrm>
        </p:grpSpPr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A59A90FE-AE80-42C7-ABBF-DFE3720949C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BBD157C4-C502-4E3B-827E-BB466C5F53D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794E8269-A19F-4CDD-9450-CA336CB0751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8FAAE6E5-45ED-4835-B537-450914AC722F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F6E1ECB7-940D-4631-B2EB-AECF6226491B}"/>
              </a:ext>
            </a:extLst>
          </p:cNvPr>
          <p:cNvGrpSpPr/>
          <p:nvPr/>
        </p:nvGrpSpPr>
        <p:grpSpPr>
          <a:xfrm>
            <a:off x="466300" y="5928545"/>
            <a:ext cx="2096381" cy="2207290"/>
            <a:chOff x="1520157" y="3200400"/>
            <a:chExt cx="1371606" cy="1371601"/>
          </a:xfrm>
        </p:grpSpPr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F249F8BE-C21A-415E-99EE-4FC58C8F898D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648F031E-3D6E-47E1-8D5D-B1CF3A490CC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B05FF66C-487A-4043-A8BE-FFE0D591132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FF3CD240-E2EA-48F2-BF54-BE5C9AB682C6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74C1E9B8-DD77-4E78-96CA-DFC6C7832754}"/>
              </a:ext>
            </a:extLst>
          </p:cNvPr>
          <p:cNvGrpSpPr/>
          <p:nvPr/>
        </p:nvGrpSpPr>
        <p:grpSpPr>
          <a:xfrm>
            <a:off x="2838007" y="5928545"/>
            <a:ext cx="2096381" cy="2207290"/>
            <a:chOff x="1520157" y="3200400"/>
            <a:chExt cx="1371606" cy="1371601"/>
          </a:xfrm>
        </p:grpSpPr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01061044-D8F6-4BD0-B4BD-E18A2E3D31A1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A6612E95-D3D4-4A3A-B29C-76EB73FD950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AACD67FF-B2CA-4F4B-845B-988C3912E09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5D242BA3-1FDC-4D39-BCE0-B7AAFA102785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0" name="Group 49">
            <a:extLst>
              <a:ext uri="{FF2B5EF4-FFF2-40B4-BE49-F238E27FC236}">
                <a16:creationId xmlns:a16="http://schemas.microsoft.com/office/drawing/2014/main" id="{46E1AE0D-A6DC-4C6B-98E3-AF6C19DB6C1F}"/>
              </a:ext>
            </a:extLst>
          </p:cNvPr>
          <p:cNvGrpSpPr/>
          <p:nvPr/>
        </p:nvGrpSpPr>
        <p:grpSpPr>
          <a:xfrm>
            <a:off x="5218816" y="5928545"/>
            <a:ext cx="2096381" cy="2207290"/>
            <a:chOff x="1520157" y="3200400"/>
            <a:chExt cx="1371606" cy="1371601"/>
          </a:xfrm>
        </p:grpSpPr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FB1CBE34-D69E-4EE4-B4B8-C9E9E7B9079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>
              <a:extLst>
                <a:ext uri="{FF2B5EF4-FFF2-40B4-BE49-F238E27FC236}">
                  <a16:creationId xmlns:a16="http://schemas.microsoft.com/office/drawing/2014/main" id="{24C93174-265B-4E76-9A03-87A44A51FE2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F1C2717E-D3B8-4126-BEC2-73B11DD6D7A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B1AE6CAC-9F22-475A-968F-A024A7D9CF14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5" name="Rectangle: Rounded Corners 54">
            <a:extLst>
              <a:ext uri="{FF2B5EF4-FFF2-40B4-BE49-F238E27FC236}">
                <a16:creationId xmlns:a16="http://schemas.microsoft.com/office/drawing/2014/main" id="{1B822C5D-68AB-4316-BD5E-9EA06AC45D00}"/>
              </a:ext>
            </a:extLst>
          </p:cNvPr>
          <p:cNvSpPr/>
          <p:nvPr/>
        </p:nvSpPr>
        <p:spPr>
          <a:xfrm>
            <a:off x="1988814" y="8641457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Player 1……………..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56" name="Rectangle: Rounded Corners 55">
            <a:extLst>
              <a:ext uri="{FF2B5EF4-FFF2-40B4-BE49-F238E27FC236}">
                <a16:creationId xmlns:a16="http://schemas.microsoft.com/office/drawing/2014/main" id="{D8AA0E18-21A2-4FD4-9AFD-532FCE28357A}"/>
              </a:ext>
            </a:extLst>
          </p:cNvPr>
          <p:cNvSpPr/>
          <p:nvPr/>
        </p:nvSpPr>
        <p:spPr>
          <a:xfrm>
            <a:off x="1989910" y="9041864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Player 2……………..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57" name="Rectangle: Rounded Corners 56">
            <a:extLst>
              <a:ext uri="{FF2B5EF4-FFF2-40B4-BE49-F238E27FC236}">
                <a16:creationId xmlns:a16="http://schemas.microsoft.com/office/drawing/2014/main" id="{34BD2B7B-BF87-4DE2-91C8-9059CDE3A114}"/>
              </a:ext>
            </a:extLst>
          </p:cNvPr>
          <p:cNvSpPr/>
          <p:nvPr/>
        </p:nvSpPr>
        <p:spPr>
          <a:xfrm>
            <a:off x="4226492" y="8646945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Games Won………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58" name="Rectangle: Rounded Corners 57">
            <a:extLst>
              <a:ext uri="{FF2B5EF4-FFF2-40B4-BE49-F238E27FC236}">
                <a16:creationId xmlns:a16="http://schemas.microsoft.com/office/drawing/2014/main" id="{F1F5224C-5AD0-4533-9FB2-EAF34CB64AE3}"/>
              </a:ext>
            </a:extLst>
          </p:cNvPr>
          <p:cNvSpPr/>
          <p:nvPr/>
        </p:nvSpPr>
        <p:spPr>
          <a:xfrm>
            <a:off x="4227588" y="9047352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Games Won………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72009475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id="{AAD5FDF5-D2F0-40E8-BF92-E0C45F730E7B}"/>
              </a:ext>
            </a:extLst>
          </p:cNvPr>
          <p:cNvGrpSpPr/>
          <p:nvPr/>
        </p:nvGrpSpPr>
        <p:grpSpPr>
          <a:xfrm>
            <a:off x="457200" y="567083"/>
            <a:ext cx="2096381" cy="2207290"/>
            <a:chOff x="1520157" y="3200400"/>
            <a:chExt cx="1371606" cy="1371601"/>
          </a:xfrm>
        </p:grpSpPr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FBE553EF-9C33-41B5-9ED4-BD20E8933CAE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62B89D17-2280-4374-B5F2-4F1BE437E46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99857B03-F62F-41B0-A55B-35863C5C844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EB08C583-712E-4155-A98F-C95A07D02000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DDA41621-0360-448D-9CFA-B5B0364FC082}"/>
              </a:ext>
            </a:extLst>
          </p:cNvPr>
          <p:cNvGrpSpPr/>
          <p:nvPr/>
        </p:nvGrpSpPr>
        <p:grpSpPr>
          <a:xfrm>
            <a:off x="2828907" y="567083"/>
            <a:ext cx="2096381" cy="2207290"/>
            <a:chOff x="1520157" y="3200400"/>
            <a:chExt cx="1371606" cy="1371601"/>
          </a:xfrm>
        </p:grpSpPr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41C5BF08-82BD-4CC4-961D-F1155CA6D14A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33DC41DC-0FA4-4BDB-9968-448723A1A1C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34FC5602-98CB-43CA-87EA-B914F3D512B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220A92E2-F083-41F2-A7FF-D6AA6059168E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6D25211A-A89B-4B3F-81D2-80A8DA636200}"/>
              </a:ext>
            </a:extLst>
          </p:cNvPr>
          <p:cNvGrpSpPr/>
          <p:nvPr/>
        </p:nvGrpSpPr>
        <p:grpSpPr>
          <a:xfrm>
            <a:off x="5209716" y="567083"/>
            <a:ext cx="2096381" cy="2207290"/>
            <a:chOff x="1520157" y="3200400"/>
            <a:chExt cx="1371606" cy="1371601"/>
          </a:xfrm>
        </p:grpSpPr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27BFDB99-8203-4BAF-92E2-D83D6F9E7A2E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1AB108A3-F453-4C18-A0E3-044E65EE10A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B5487FB4-BC83-4EB1-8A48-04E143A8557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3D43FB73-1E06-49CA-9724-2C23AB7519B9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9B67E166-91D5-4C6E-983C-4F9B3EC319C7}"/>
              </a:ext>
            </a:extLst>
          </p:cNvPr>
          <p:cNvGrpSpPr/>
          <p:nvPr/>
        </p:nvGrpSpPr>
        <p:grpSpPr>
          <a:xfrm>
            <a:off x="457198" y="3247814"/>
            <a:ext cx="2096381" cy="2207290"/>
            <a:chOff x="1520157" y="3200400"/>
            <a:chExt cx="1371606" cy="1371601"/>
          </a:xfrm>
        </p:grpSpPr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B9879C6D-C457-44AC-A9FE-7AF0053AA073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93A19361-F005-4CB5-9F74-DCD88768D92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F1E6BC5E-5FEA-4021-A2F8-D7B22CAB712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3046E8B7-F698-4CEF-ACC6-B5838BEBFACF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38B248B7-FC8B-47D6-BBEE-BD31C93B0A24}"/>
              </a:ext>
            </a:extLst>
          </p:cNvPr>
          <p:cNvGrpSpPr/>
          <p:nvPr/>
        </p:nvGrpSpPr>
        <p:grpSpPr>
          <a:xfrm>
            <a:off x="2828905" y="3247814"/>
            <a:ext cx="2096381" cy="2207290"/>
            <a:chOff x="1520157" y="3200400"/>
            <a:chExt cx="1371606" cy="1371601"/>
          </a:xfrm>
        </p:grpSpPr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0A734176-2AAF-4A1A-AE96-BE7009B6B1EC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907D5B61-5640-451A-A7E9-ED072E65FD5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EB138C62-F7A9-4211-8F9B-53321F98704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BCE72819-9EA8-4384-B578-A7646BA06E4A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0D65AA48-3631-41B3-8222-12F5C93D058A}"/>
              </a:ext>
            </a:extLst>
          </p:cNvPr>
          <p:cNvGrpSpPr/>
          <p:nvPr/>
        </p:nvGrpSpPr>
        <p:grpSpPr>
          <a:xfrm>
            <a:off x="5209714" y="3247814"/>
            <a:ext cx="2096381" cy="2207290"/>
            <a:chOff x="1520157" y="3200400"/>
            <a:chExt cx="1371606" cy="1371601"/>
          </a:xfrm>
        </p:grpSpPr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A59A90FE-AE80-42C7-ABBF-DFE3720949C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BBD157C4-C502-4E3B-827E-BB466C5F53D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794E8269-A19F-4CDD-9450-CA336CB0751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8FAAE6E5-45ED-4835-B537-450914AC722F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F6E1ECB7-940D-4631-B2EB-AECF6226491B}"/>
              </a:ext>
            </a:extLst>
          </p:cNvPr>
          <p:cNvGrpSpPr/>
          <p:nvPr/>
        </p:nvGrpSpPr>
        <p:grpSpPr>
          <a:xfrm>
            <a:off x="466300" y="5928545"/>
            <a:ext cx="2096381" cy="2207290"/>
            <a:chOff x="1520157" y="3200400"/>
            <a:chExt cx="1371606" cy="1371601"/>
          </a:xfrm>
        </p:grpSpPr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F249F8BE-C21A-415E-99EE-4FC58C8F898D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648F031E-3D6E-47E1-8D5D-B1CF3A490CC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B05FF66C-487A-4043-A8BE-FFE0D591132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FF3CD240-E2EA-48F2-BF54-BE5C9AB682C6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74C1E9B8-DD77-4E78-96CA-DFC6C7832754}"/>
              </a:ext>
            </a:extLst>
          </p:cNvPr>
          <p:cNvGrpSpPr/>
          <p:nvPr/>
        </p:nvGrpSpPr>
        <p:grpSpPr>
          <a:xfrm>
            <a:off x="2838007" y="5928545"/>
            <a:ext cx="2096381" cy="2207290"/>
            <a:chOff x="1520157" y="3200400"/>
            <a:chExt cx="1371606" cy="1371601"/>
          </a:xfrm>
        </p:grpSpPr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01061044-D8F6-4BD0-B4BD-E18A2E3D31A1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A6612E95-D3D4-4A3A-B29C-76EB73FD950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AACD67FF-B2CA-4F4B-845B-988C3912E09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5D242BA3-1FDC-4D39-BCE0-B7AAFA102785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0" name="Group 49">
            <a:extLst>
              <a:ext uri="{FF2B5EF4-FFF2-40B4-BE49-F238E27FC236}">
                <a16:creationId xmlns:a16="http://schemas.microsoft.com/office/drawing/2014/main" id="{46E1AE0D-A6DC-4C6B-98E3-AF6C19DB6C1F}"/>
              </a:ext>
            </a:extLst>
          </p:cNvPr>
          <p:cNvGrpSpPr/>
          <p:nvPr/>
        </p:nvGrpSpPr>
        <p:grpSpPr>
          <a:xfrm>
            <a:off x="5218816" y="5928545"/>
            <a:ext cx="2096381" cy="2207290"/>
            <a:chOff x="1520157" y="3200400"/>
            <a:chExt cx="1371606" cy="1371601"/>
          </a:xfrm>
        </p:grpSpPr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FB1CBE34-D69E-4EE4-B4B8-C9E9E7B9079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>
              <a:extLst>
                <a:ext uri="{FF2B5EF4-FFF2-40B4-BE49-F238E27FC236}">
                  <a16:creationId xmlns:a16="http://schemas.microsoft.com/office/drawing/2014/main" id="{24C93174-265B-4E76-9A03-87A44A51FE2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F1C2717E-D3B8-4126-BEC2-73B11DD6D7A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B1AE6CAC-9F22-475A-968F-A024A7D9CF14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5" name="Rectangle: Rounded Corners 54">
            <a:extLst>
              <a:ext uri="{FF2B5EF4-FFF2-40B4-BE49-F238E27FC236}">
                <a16:creationId xmlns:a16="http://schemas.microsoft.com/office/drawing/2014/main" id="{1B822C5D-68AB-4316-BD5E-9EA06AC45D00}"/>
              </a:ext>
            </a:extLst>
          </p:cNvPr>
          <p:cNvSpPr/>
          <p:nvPr/>
        </p:nvSpPr>
        <p:spPr>
          <a:xfrm>
            <a:off x="1988814" y="8641457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Player 1……………..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56" name="Rectangle: Rounded Corners 55">
            <a:extLst>
              <a:ext uri="{FF2B5EF4-FFF2-40B4-BE49-F238E27FC236}">
                <a16:creationId xmlns:a16="http://schemas.microsoft.com/office/drawing/2014/main" id="{D8AA0E18-21A2-4FD4-9AFD-532FCE28357A}"/>
              </a:ext>
            </a:extLst>
          </p:cNvPr>
          <p:cNvSpPr/>
          <p:nvPr/>
        </p:nvSpPr>
        <p:spPr>
          <a:xfrm>
            <a:off x="1989910" y="9041864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Player 2……………..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57" name="Rectangle: Rounded Corners 56">
            <a:extLst>
              <a:ext uri="{FF2B5EF4-FFF2-40B4-BE49-F238E27FC236}">
                <a16:creationId xmlns:a16="http://schemas.microsoft.com/office/drawing/2014/main" id="{34BD2B7B-BF87-4DE2-91C8-9059CDE3A114}"/>
              </a:ext>
            </a:extLst>
          </p:cNvPr>
          <p:cNvSpPr/>
          <p:nvPr/>
        </p:nvSpPr>
        <p:spPr>
          <a:xfrm>
            <a:off x="4226492" y="8646945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Games Won………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58" name="Rectangle: Rounded Corners 57">
            <a:extLst>
              <a:ext uri="{FF2B5EF4-FFF2-40B4-BE49-F238E27FC236}">
                <a16:creationId xmlns:a16="http://schemas.microsoft.com/office/drawing/2014/main" id="{F1F5224C-5AD0-4533-9FB2-EAF34CB64AE3}"/>
              </a:ext>
            </a:extLst>
          </p:cNvPr>
          <p:cNvSpPr/>
          <p:nvPr/>
        </p:nvSpPr>
        <p:spPr>
          <a:xfrm>
            <a:off x="4227588" y="9047352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Games Won………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08610923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id="{AAD5FDF5-D2F0-40E8-BF92-E0C45F730E7B}"/>
              </a:ext>
            </a:extLst>
          </p:cNvPr>
          <p:cNvGrpSpPr/>
          <p:nvPr/>
        </p:nvGrpSpPr>
        <p:grpSpPr>
          <a:xfrm>
            <a:off x="457200" y="567083"/>
            <a:ext cx="2096381" cy="2207290"/>
            <a:chOff x="1520157" y="3200400"/>
            <a:chExt cx="1371606" cy="1371601"/>
          </a:xfrm>
        </p:grpSpPr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FBE553EF-9C33-41B5-9ED4-BD20E8933CAE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62B89D17-2280-4374-B5F2-4F1BE437E46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99857B03-F62F-41B0-A55B-35863C5C844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EB08C583-712E-4155-A98F-C95A07D02000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DDA41621-0360-448D-9CFA-B5B0364FC082}"/>
              </a:ext>
            </a:extLst>
          </p:cNvPr>
          <p:cNvGrpSpPr/>
          <p:nvPr/>
        </p:nvGrpSpPr>
        <p:grpSpPr>
          <a:xfrm>
            <a:off x="2828907" y="567083"/>
            <a:ext cx="2096381" cy="2207290"/>
            <a:chOff x="1520157" y="3200400"/>
            <a:chExt cx="1371606" cy="1371601"/>
          </a:xfrm>
        </p:grpSpPr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41C5BF08-82BD-4CC4-961D-F1155CA6D14A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33DC41DC-0FA4-4BDB-9968-448723A1A1C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34FC5602-98CB-43CA-87EA-B914F3D512B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220A92E2-F083-41F2-A7FF-D6AA6059168E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6D25211A-A89B-4B3F-81D2-80A8DA636200}"/>
              </a:ext>
            </a:extLst>
          </p:cNvPr>
          <p:cNvGrpSpPr/>
          <p:nvPr/>
        </p:nvGrpSpPr>
        <p:grpSpPr>
          <a:xfrm>
            <a:off x="5209716" y="567083"/>
            <a:ext cx="2096381" cy="2207290"/>
            <a:chOff x="1520157" y="3200400"/>
            <a:chExt cx="1371606" cy="1371601"/>
          </a:xfrm>
        </p:grpSpPr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27BFDB99-8203-4BAF-92E2-D83D6F9E7A2E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1AB108A3-F453-4C18-A0E3-044E65EE10A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B5487FB4-BC83-4EB1-8A48-04E143A8557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3D43FB73-1E06-49CA-9724-2C23AB7519B9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9B67E166-91D5-4C6E-983C-4F9B3EC319C7}"/>
              </a:ext>
            </a:extLst>
          </p:cNvPr>
          <p:cNvGrpSpPr/>
          <p:nvPr/>
        </p:nvGrpSpPr>
        <p:grpSpPr>
          <a:xfrm>
            <a:off x="457198" y="3247814"/>
            <a:ext cx="2096381" cy="2207290"/>
            <a:chOff x="1520157" y="3200400"/>
            <a:chExt cx="1371606" cy="1371601"/>
          </a:xfrm>
        </p:grpSpPr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B9879C6D-C457-44AC-A9FE-7AF0053AA073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93A19361-F005-4CB5-9F74-DCD88768D92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F1E6BC5E-5FEA-4021-A2F8-D7B22CAB712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3046E8B7-F698-4CEF-ACC6-B5838BEBFACF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38B248B7-FC8B-47D6-BBEE-BD31C93B0A24}"/>
              </a:ext>
            </a:extLst>
          </p:cNvPr>
          <p:cNvGrpSpPr/>
          <p:nvPr/>
        </p:nvGrpSpPr>
        <p:grpSpPr>
          <a:xfrm>
            <a:off x="2828905" y="3247814"/>
            <a:ext cx="2096381" cy="2207290"/>
            <a:chOff x="1520157" y="3200400"/>
            <a:chExt cx="1371606" cy="1371601"/>
          </a:xfrm>
        </p:grpSpPr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0A734176-2AAF-4A1A-AE96-BE7009B6B1EC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907D5B61-5640-451A-A7E9-ED072E65FD5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EB138C62-F7A9-4211-8F9B-53321F98704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BCE72819-9EA8-4384-B578-A7646BA06E4A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0D65AA48-3631-41B3-8222-12F5C93D058A}"/>
              </a:ext>
            </a:extLst>
          </p:cNvPr>
          <p:cNvGrpSpPr/>
          <p:nvPr/>
        </p:nvGrpSpPr>
        <p:grpSpPr>
          <a:xfrm>
            <a:off x="5209714" y="3247814"/>
            <a:ext cx="2096381" cy="2207290"/>
            <a:chOff x="1520157" y="3200400"/>
            <a:chExt cx="1371606" cy="1371601"/>
          </a:xfrm>
        </p:grpSpPr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A59A90FE-AE80-42C7-ABBF-DFE3720949C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BBD157C4-C502-4E3B-827E-BB466C5F53D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794E8269-A19F-4CDD-9450-CA336CB0751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8FAAE6E5-45ED-4835-B537-450914AC722F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F6E1ECB7-940D-4631-B2EB-AECF6226491B}"/>
              </a:ext>
            </a:extLst>
          </p:cNvPr>
          <p:cNvGrpSpPr/>
          <p:nvPr/>
        </p:nvGrpSpPr>
        <p:grpSpPr>
          <a:xfrm>
            <a:off x="466300" y="5928545"/>
            <a:ext cx="2096381" cy="2207290"/>
            <a:chOff x="1520157" y="3200400"/>
            <a:chExt cx="1371606" cy="1371601"/>
          </a:xfrm>
        </p:grpSpPr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F249F8BE-C21A-415E-99EE-4FC58C8F898D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648F031E-3D6E-47E1-8D5D-B1CF3A490CC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B05FF66C-487A-4043-A8BE-FFE0D591132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FF3CD240-E2EA-48F2-BF54-BE5C9AB682C6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74C1E9B8-DD77-4E78-96CA-DFC6C7832754}"/>
              </a:ext>
            </a:extLst>
          </p:cNvPr>
          <p:cNvGrpSpPr/>
          <p:nvPr/>
        </p:nvGrpSpPr>
        <p:grpSpPr>
          <a:xfrm>
            <a:off x="2838007" y="5928545"/>
            <a:ext cx="2096381" cy="2207290"/>
            <a:chOff x="1520157" y="3200400"/>
            <a:chExt cx="1371606" cy="1371601"/>
          </a:xfrm>
        </p:grpSpPr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01061044-D8F6-4BD0-B4BD-E18A2E3D31A1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A6612E95-D3D4-4A3A-B29C-76EB73FD950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AACD67FF-B2CA-4F4B-845B-988C3912E09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5D242BA3-1FDC-4D39-BCE0-B7AAFA102785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0" name="Group 49">
            <a:extLst>
              <a:ext uri="{FF2B5EF4-FFF2-40B4-BE49-F238E27FC236}">
                <a16:creationId xmlns:a16="http://schemas.microsoft.com/office/drawing/2014/main" id="{46E1AE0D-A6DC-4C6B-98E3-AF6C19DB6C1F}"/>
              </a:ext>
            </a:extLst>
          </p:cNvPr>
          <p:cNvGrpSpPr/>
          <p:nvPr/>
        </p:nvGrpSpPr>
        <p:grpSpPr>
          <a:xfrm>
            <a:off x="5218816" y="5928545"/>
            <a:ext cx="2096381" cy="2207290"/>
            <a:chOff x="1520157" y="3200400"/>
            <a:chExt cx="1371606" cy="1371601"/>
          </a:xfrm>
        </p:grpSpPr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FB1CBE34-D69E-4EE4-B4B8-C9E9E7B9079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>
              <a:extLst>
                <a:ext uri="{FF2B5EF4-FFF2-40B4-BE49-F238E27FC236}">
                  <a16:creationId xmlns:a16="http://schemas.microsoft.com/office/drawing/2014/main" id="{24C93174-265B-4E76-9A03-87A44A51FE2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F1C2717E-D3B8-4126-BEC2-73B11DD6D7A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B1AE6CAC-9F22-475A-968F-A024A7D9CF14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5" name="Rectangle: Rounded Corners 54">
            <a:extLst>
              <a:ext uri="{FF2B5EF4-FFF2-40B4-BE49-F238E27FC236}">
                <a16:creationId xmlns:a16="http://schemas.microsoft.com/office/drawing/2014/main" id="{1B822C5D-68AB-4316-BD5E-9EA06AC45D00}"/>
              </a:ext>
            </a:extLst>
          </p:cNvPr>
          <p:cNvSpPr/>
          <p:nvPr/>
        </p:nvSpPr>
        <p:spPr>
          <a:xfrm>
            <a:off x="1988814" y="8641457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Player 1……………..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56" name="Rectangle: Rounded Corners 55">
            <a:extLst>
              <a:ext uri="{FF2B5EF4-FFF2-40B4-BE49-F238E27FC236}">
                <a16:creationId xmlns:a16="http://schemas.microsoft.com/office/drawing/2014/main" id="{D8AA0E18-21A2-4FD4-9AFD-532FCE28357A}"/>
              </a:ext>
            </a:extLst>
          </p:cNvPr>
          <p:cNvSpPr/>
          <p:nvPr/>
        </p:nvSpPr>
        <p:spPr>
          <a:xfrm>
            <a:off x="1989910" y="9041864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Player 2……………..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57" name="Rectangle: Rounded Corners 56">
            <a:extLst>
              <a:ext uri="{FF2B5EF4-FFF2-40B4-BE49-F238E27FC236}">
                <a16:creationId xmlns:a16="http://schemas.microsoft.com/office/drawing/2014/main" id="{34BD2B7B-BF87-4DE2-91C8-9059CDE3A114}"/>
              </a:ext>
            </a:extLst>
          </p:cNvPr>
          <p:cNvSpPr/>
          <p:nvPr/>
        </p:nvSpPr>
        <p:spPr>
          <a:xfrm>
            <a:off x="4226492" y="8646945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Games Won………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58" name="Rectangle: Rounded Corners 57">
            <a:extLst>
              <a:ext uri="{FF2B5EF4-FFF2-40B4-BE49-F238E27FC236}">
                <a16:creationId xmlns:a16="http://schemas.microsoft.com/office/drawing/2014/main" id="{F1F5224C-5AD0-4533-9FB2-EAF34CB64AE3}"/>
              </a:ext>
            </a:extLst>
          </p:cNvPr>
          <p:cNvSpPr/>
          <p:nvPr/>
        </p:nvSpPr>
        <p:spPr>
          <a:xfrm>
            <a:off x="4227588" y="9047352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Games Won………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10978740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id="{AAD5FDF5-D2F0-40E8-BF92-E0C45F730E7B}"/>
              </a:ext>
            </a:extLst>
          </p:cNvPr>
          <p:cNvGrpSpPr/>
          <p:nvPr/>
        </p:nvGrpSpPr>
        <p:grpSpPr>
          <a:xfrm>
            <a:off x="457200" y="567083"/>
            <a:ext cx="2096381" cy="2207290"/>
            <a:chOff x="1520157" y="3200400"/>
            <a:chExt cx="1371606" cy="1371601"/>
          </a:xfrm>
        </p:grpSpPr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FBE553EF-9C33-41B5-9ED4-BD20E8933CAE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62B89D17-2280-4374-B5F2-4F1BE437E46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99857B03-F62F-41B0-A55B-35863C5C844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EB08C583-712E-4155-A98F-C95A07D02000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DDA41621-0360-448D-9CFA-B5B0364FC082}"/>
              </a:ext>
            </a:extLst>
          </p:cNvPr>
          <p:cNvGrpSpPr/>
          <p:nvPr/>
        </p:nvGrpSpPr>
        <p:grpSpPr>
          <a:xfrm>
            <a:off x="2828907" y="567083"/>
            <a:ext cx="2096381" cy="2207290"/>
            <a:chOff x="1520157" y="3200400"/>
            <a:chExt cx="1371606" cy="1371601"/>
          </a:xfrm>
        </p:grpSpPr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41C5BF08-82BD-4CC4-961D-F1155CA6D14A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33DC41DC-0FA4-4BDB-9968-448723A1A1C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34FC5602-98CB-43CA-87EA-B914F3D512B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220A92E2-F083-41F2-A7FF-D6AA6059168E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6D25211A-A89B-4B3F-81D2-80A8DA636200}"/>
              </a:ext>
            </a:extLst>
          </p:cNvPr>
          <p:cNvGrpSpPr/>
          <p:nvPr/>
        </p:nvGrpSpPr>
        <p:grpSpPr>
          <a:xfrm>
            <a:off x="5209716" y="567083"/>
            <a:ext cx="2096381" cy="2207290"/>
            <a:chOff x="1520157" y="3200400"/>
            <a:chExt cx="1371606" cy="1371601"/>
          </a:xfrm>
        </p:grpSpPr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27BFDB99-8203-4BAF-92E2-D83D6F9E7A2E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1AB108A3-F453-4C18-A0E3-044E65EE10A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B5487FB4-BC83-4EB1-8A48-04E143A8557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3D43FB73-1E06-49CA-9724-2C23AB7519B9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9B67E166-91D5-4C6E-983C-4F9B3EC319C7}"/>
              </a:ext>
            </a:extLst>
          </p:cNvPr>
          <p:cNvGrpSpPr/>
          <p:nvPr/>
        </p:nvGrpSpPr>
        <p:grpSpPr>
          <a:xfrm>
            <a:off x="457198" y="3247814"/>
            <a:ext cx="2096381" cy="2207290"/>
            <a:chOff x="1520157" y="3200400"/>
            <a:chExt cx="1371606" cy="1371601"/>
          </a:xfrm>
        </p:grpSpPr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B9879C6D-C457-44AC-A9FE-7AF0053AA073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93A19361-F005-4CB5-9F74-DCD88768D92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F1E6BC5E-5FEA-4021-A2F8-D7B22CAB712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3046E8B7-F698-4CEF-ACC6-B5838BEBFACF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38B248B7-FC8B-47D6-BBEE-BD31C93B0A24}"/>
              </a:ext>
            </a:extLst>
          </p:cNvPr>
          <p:cNvGrpSpPr/>
          <p:nvPr/>
        </p:nvGrpSpPr>
        <p:grpSpPr>
          <a:xfrm>
            <a:off x="2828905" y="3247814"/>
            <a:ext cx="2096381" cy="2207290"/>
            <a:chOff x="1520157" y="3200400"/>
            <a:chExt cx="1371606" cy="1371601"/>
          </a:xfrm>
        </p:grpSpPr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0A734176-2AAF-4A1A-AE96-BE7009B6B1EC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907D5B61-5640-451A-A7E9-ED072E65FD5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EB138C62-F7A9-4211-8F9B-53321F98704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BCE72819-9EA8-4384-B578-A7646BA06E4A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0D65AA48-3631-41B3-8222-12F5C93D058A}"/>
              </a:ext>
            </a:extLst>
          </p:cNvPr>
          <p:cNvGrpSpPr/>
          <p:nvPr/>
        </p:nvGrpSpPr>
        <p:grpSpPr>
          <a:xfrm>
            <a:off x="5209714" y="3247814"/>
            <a:ext cx="2096381" cy="2207290"/>
            <a:chOff x="1520157" y="3200400"/>
            <a:chExt cx="1371606" cy="1371601"/>
          </a:xfrm>
        </p:grpSpPr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A59A90FE-AE80-42C7-ABBF-DFE3720949C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BBD157C4-C502-4E3B-827E-BB466C5F53D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794E8269-A19F-4CDD-9450-CA336CB0751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8FAAE6E5-45ED-4835-B537-450914AC722F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F6E1ECB7-940D-4631-B2EB-AECF6226491B}"/>
              </a:ext>
            </a:extLst>
          </p:cNvPr>
          <p:cNvGrpSpPr/>
          <p:nvPr/>
        </p:nvGrpSpPr>
        <p:grpSpPr>
          <a:xfrm>
            <a:off x="466300" y="5928545"/>
            <a:ext cx="2096381" cy="2207290"/>
            <a:chOff x="1520157" y="3200400"/>
            <a:chExt cx="1371606" cy="1371601"/>
          </a:xfrm>
        </p:grpSpPr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F249F8BE-C21A-415E-99EE-4FC58C8F898D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648F031E-3D6E-47E1-8D5D-B1CF3A490CC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B05FF66C-487A-4043-A8BE-FFE0D591132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FF3CD240-E2EA-48F2-BF54-BE5C9AB682C6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74C1E9B8-DD77-4E78-96CA-DFC6C7832754}"/>
              </a:ext>
            </a:extLst>
          </p:cNvPr>
          <p:cNvGrpSpPr/>
          <p:nvPr/>
        </p:nvGrpSpPr>
        <p:grpSpPr>
          <a:xfrm>
            <a:off x="2838007" y="5928545"/>
            <a:ext cx="2096381" cy="2207290"/>
            <a:chOff x="1520157" y="3200400"/>
            <a:chExt cx="1371606" cy="1371601"/>
          </a:xfrm>
        </p:grpSpPr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01061044-D8F6-4BD0-B4BD-E18A2E3D31A1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A6612E95-D3D4-4A3A-B29C-76EB73FD950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AACD67FF-B2CA-4F4B-845B-988C3912E09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5D242BA3-1FDC-4D39-BCE0-B7AAFA102785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0" name="Group 49">
            <a:extLst>
              <a:ext uri="{FF2B5EF4-FFF2-40B4-BE49-F238E27FC236}">
                <a16:creationId xmlns:a16="http://schemas.microsoft.com/office/drawing/2014/main" id="{46E1AE0D-A6DC-4C6B-98E3-AF6C19DB6C1F}"/>
              </a:ext>
            </a:extLst>
          </p:cNvPr>
          <p:cNvGrpSpPr/>
          <p:nvPr/>
        </p:nvGrpSpPr>
        <p:grpSpPr>
          <a:xfrm>
            <a:off x="5218816" y="5928545"/>
            <a:ext cx="2096381" cy="2207290"/>
            <a:chOff x="1520157" y="3200400"/>
            <a:chExt cx="1371606" cy="1371601"/>
          </a:xfrm>
        </p:grpSpPr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FB1CBE34-D69E-4EE4-B4B8-C9E9E7B9079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>
              <a:extLst>
                <a:ext uri="{FF2B5EF4-FFF2-40B4-BE49-F238E27FC236}">
                  <a16:creationId xmlns:a16="http://schemas.microsoft.com/office/drawing/2014/main" id="{24C93174-265B-4E76-9A03-87A44A51FE2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F1C2717E-D3B8-4126-BEC2-73B11DD6D7A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B1AE6CAC-9F22-475A-968F-A024A7D9CF14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5" name="Rectangle: Rounded Corners 54">
            <a:extLst>
              <a:ext uri="{FF2B5EF4-FFF2-40B4-BE49-F238E27FC236}">
                <a16:creationId xmlns:a16="http://schemas.microsoft.com/office/drawing/2014/main" id="{1B822C5D-68AB-4316-BD5E-9EA06AC45D00}"/>
              </a:ext>
            </a:extLst>
          </p:cNvPr>
          <p:cNvSpPr/>
          <p:nvPr/>
        </p:nvSpPr>
        <p:spPr>
          <a:xfrm>
            <a:off x="1988814" y="8641457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Player 1……………..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56" name="Rectangle: Rounded Corners 55">
            <a:extLst>
              <a:ext uri="{FF2B5EF4-FFF2-40B4-BE49-F238E27FC236}">
                <a16:creationId xmlns:a16="http://schemas.microsoft.com/office/drawing/2014/main" id="{D8AA0E18-21A2-4FD4-9AFD-532FCE28357A}"/>
              </a:ext>
            </a:extLst>
          </p:cNvPr>
          <p:cNvSpPr/>
          <p:nvPr/>
        </p:nvSpPr>
        <p:spPr>
          <a:xfrm>
            <a:off x="1989910" y="9041864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Player 2……………..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57" name="Rectangle: Rounded Corners 56">
            <a:extLst>
              <a:ext uri="{FF2B5EF4-FFF2-40B4-BE49-F238E27FC236}">
                <a16:creationId xmlns:a16="http://schemas.microsoft.com/office/drawing/2014/main" id="{34BD2B7B-BF87-4DE2-91C8-9059CDE3A114}"/>
              </a:ext>
            </a:extLst>
          </p:cNvPr>
          <p:cNvSpPr/>
          <p:nvPr/>
        </p:nvSpPr>
        <p:spPr>
          <a:xfrm>
            <a:off x="4226492" y="8646945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Games Won………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58" name="Rectangle: Rounded Corners 57">
            <a:extLst>
              <a:ext uri="{FF2B5EF4-FFF2-40B4-BE49-F238E27FC236}">
                <a16:creationId xmlns:a16="http://schemas.microsoft.com/office/drawing/2014/main" id="{F1F5224C-5AD0-4533-9FB2-EAF34CB64AE3}"/>
              </a:ext>
            </a:extLst>
          </p:cNvPr>
          <p:cNvSpPr/>
          <p:nvPr/>
        </p:nvSpPr>
        <p:spPr>
          <a:xfrm>
            <a:off x="4227588" y="9047352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Games Won………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69186184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id="{AAD5FDF5-D2F0-40E8-BF92-E0C45F730E7B}"/>
              </a:ext>
            </a:extLst>
          </p:cNvPr>
          <p:cNvGrpSpPr/>
          <p:nvPr/>
        </p:nvGrpSpPr>
        <p:grpSpPr>
          <a:xfrm>
            <a:off x="457200" y="567083"/>
            <a:ext cx="2096381" cy="2207290"/>
            <a:chOff x="1520157" y="3200400"/>
            <a:chExt cx="1371606" cy="1371601"/>
          </a:xfrm>
        </p:grpSpPr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FBE553EF-9C33-41B5-9ED4-BD20E8933CAE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62B89D17-2280-4374-B5F2-4F1BE437E46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99857B03-F62F-41B0-A55B-35863C5C844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EB08C583-712E-4155-A98F-C95A07D02000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DDA41621-0360-448D-9CFA-B5B0364FC082}"/>
              </a:ext>
            </a:extLst>
          </p:cNvPr>
          <p:cNvGrpSpPr/>
          <p:nvPr/>
        </p:nvGrpSpPr>
        <p:grpSpPr>
          <a:xfrm>
            <a:off x="2828907" y="567083"/>
            <a:ext cx="2096381" cy="2207290"/>
            <a:chOff x="1520157" y="3200400"/>
            <a:chExt cx="1371606" cy="1371601"/>
          </a:xfrm>
        </p:grpSpPr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41C5BF08-82BD-4CC4-961D-F1155CA6D14A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33DC41DC-0FA4-4BDB-9968-448723A1A1C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34FC5602-98CB-43CA-87EA-B914F3D512B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220A92E2-F083-41F2-A7FF-D6AA6059168E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6D25211A-A89B-4B3F-81D2-80A8DA636200}"/>
              </a:ext>
            </a:extLst>
          </p:cNvPr>
          <p:cNvGrpSpPr/>
          <p:nvPr/>
        </p:nvGrpSpPr>
        <p:grpSpPr>
          <a:xfrm>
            <a:off x="5209716" y="567083"/>
            <a:ext cx="2096381" cy="2207290"/>
            <a:chOff x="1520157" y="3200400"/>
            <a:chExt cx="1371606" cy="1371601"/>
          </a:xfrm>
        </p:grpSpPr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27BFDB99-8203-4BAF-92E2-D83D6F9E7A2E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1AB108A3-F453-4C18-A0E3-044E65EE10A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B5487FB4-BC83-4EB1-8A48-04E143A8557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3D43FB73-1E06-49CA-9724-2C23AB7519B9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9B67E166-91D5-4C6E-983C-4F9B3EC319C7}"/>
              </a:ext>
            </a:extLst>
          </p:cNvPr>
          <p:cNvGrpSpPr/>
          <p:nvPr/>
        </p:nvGrpSpPr>
        <p:grpSpPr>
          <a:xfrm>
            <a:off x="457198" y="3247814"/>
            <a:ext cx="2096381" cy="2207290"/>
            <a:chOff x="1520157" y="3200400"/>
            <a:chExt cx="1371606" cy="1371601"/>
          </a:xfrm>
        </p:grpSpPr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B9879C6D-C457-44AC-A9FE-7AF0053AA073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93A19361-F005-4CB5-9F74-DCD88768D92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F1E6BC5E-5FEA-4021-A2F8-D7B22CAB712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3046E8B7-F698-4CEF-ACC6-B5838BEBFACF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38B248B7-FC8B-47D6-BBEE-BD31C93B0A24}"/>
              </a:ext>
            </a:extLst>
          </p:cNvPr>
          <p:cNvGrpSpPr/>
          <p:nvPr/>
        </p:nvGrpSpPr>
        <p:grpSpPr>
          <a:xfrm>
            <a:off x="2828905" y="3247814"/>
            <a:ext cx="2096381" cy="2207290"/>
            <a:chOff x="1520157" y="3200400"/>
            <a:chExt cx="1371606" cy="1371601"/>
          </a:xfrm>
        </p:grpSpPr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0A734176-2AAF-4A1A-AE96-BE7009B6B1EC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907D5B61-5640-451A-A7E9-ED072E65FD5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EB138C62-F7A9-4211-8F9B-53321F98704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BCE72819-9EA8-4384-B578-A7646BA06E4A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0D65AA48-3631-41B3-8222-12F5C93D058A}"/>
              </a:ext>
            </a:extLst>
          </p:cNvPr>
          <p:cNvGrpSpPr/>
          <p:nvPr/>
        </p:nvGrpSpPr>
        <p:grpSpPr>
          <a:xfrm>
            <a:off x="5209714" y="3247814"/>
            <a:ext cx="2096381" cy="2207290"/>
            <a:chOff x="1520157" y="3200400"/>
            <a:chExt cx="1371606" cy="1371601"/>
          </a:xfrm>
        </p:grpSpPr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A59A90FE-AE80-42C7-ABBF-DFE3720949C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BBD157C4-C502-4E3B-827E-BB466C5F53D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794E8269-A19F-4CDD-9450-CA336CB0751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8FAAE6E5-45ED-4835-B537-450914AC722F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F6E1ECB7-940D-4631-B2EB-AECF6226491B}"/>
              </a:ext>
            </a:extLst>
          </p:cNvPr>
          <p:cNvGrpSpPr/>
          <p:nvPr/>
        </p:nvGrpSpPr>
        <p:grpSpPr>
          <a:xfrm>
            <a:off x="466300" y="5928545"/>
            <a:ext cx="2096381" cy="2207290"/>
            <a:chOff x="1520157" y="3200400"/>
            <a:chExt cx="1371606" cy="1371601"/>
          </a:xfrm>
        </p:grpSpPr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F249F8BE-C21A-415E-99EE-4FC58C8F898D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648F031E-3D6E-47E1-8D5D-B1CF3A490CC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B05FF66C-487A-4043-A8BE-FFE0D591132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FF3CD240-E2EA-48F2-BF54-BE5C9AB682C6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74C1E9B8-DD77-4E78-96CA-DFC6C7832754}"/>
              </a:ext>
            </a:extLst>
          </p:cNvPr>
          <p:cNvGrpSpPr/>
          <p:nvPr/>
        </p:nvGrpSpPr>
        <p:grpSpPr>
          <a:xfrm>
            <a:off x="2838007" y="5928545"/>
            <a:ext cx="2096381" cy="2207290"/>
            <a:chOff x="1520157" y="3200400"/>
            <a:chExt cx="1371606" cy="1371601"/>
          </a:xfrm>
        </p:grpSpPr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01061044-D8F6-4BD0-B4BD-E18A2E3D31A1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A6612E95-D3D4-4A3A-B29C-76EB73FD950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AACD67FF-B2CA-4F4B-845B-988C3912E09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5D242BA3-1FDC-4D39-BCE0-B7AAFA102785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0" name="Group 49">
            <a:extLst>
              <a:ext uri="{FF2B5EF4-FFF2-40B4-BE49-F238E27FC236}">
                <a16:creationId xmlns:a16="http://schemas.microsoft.com/office/drawing/2014/main" id="{46E1AE0D-A6DC-4C6B-98E3-AF6C19DB6C1F}"/>
              </a:ext>
            </a:extLst>
          </p:cNvPr>
          <p:cNvGrpSpPr/>
          <p:nvPr/>
        </p:nvGrpSpPr>
        <p:grpSpPr>
          <a:xfrm>
            <a:off x="5218816" y="5928545"/>
            <a:ext cx="2096381" cy="2207290"/>
            <a:chOff x="1520157" y="3200400"/>
            <a:chExt cx="1371606" cy="1371601"/>
          </a:xfrm>
        </p:grpSpPr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FB1CBE34-D69E-4EE4-B4B8-C9E9E7B9079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>
              <a:extLst>
                <a:ext uri="{FF2B5EF4-FFF2-40B4-BE49-F238E27FC236}">
                  <a16:creationId xmlns:a16="http://schemas.microsoft.com/office/drawing/2014/main" id="{24C93174-265B-4E76-9A03-87A44A51FE2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F1C2717E-D3B8-4126-BEC2-73B11DD6D7A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B1AE6CAC-9F22-475A-968F-A024A7D9CF14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5" name="Rectangle: Rounded Corners 54">
            <a:extLst>
              <a:ext uri="{FF2B5EF4-FFF2-40B4-BE49-F238E27FC236}">
                <a16:creationId xmlns:a16="http://schemas.microsoft.com/office/drawing/2014/main" id="{1B822C5D-68AB-4316-BD5E-9EA06AC45D00}"/>
              </a:ext>
            </a:extLst>
          </p:cNvPr>
          <p:cNvSpPr/>
          <p:nvPr/>
        </p:nvSpPr>
        <p:spPr>
          <a:xfrm>
            <a:off x="1988814" y="8641457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Player 1……………..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56" name="Rectangle: Rounded Corners 55">
            <a:extLst>
              <a:ext uri="{FF2B5EF4-FFF2-40B4-BE49-F238E27FC236}">
                <a16:creationId xmlns:a16="http://schemas.microsoft.com/office/drawing/2014/main" id="{D8AA0E18-21A2-4FD4-9AFD-532FCE28357A}"/>
              </a:ext>
            </a:extLst>
          </p:cNvPr>
          <p:cNvSpPr/>
          <p:nvPr/>
        </p:nvSpPr>
        <p:spPr>
          <a:xfrm>
            <a:off x="1989910" y="9041864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Player 2……………..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57" name="Rectangle: Rounded Corners 56">
            <a:extLst>
              <a:ext uri="{FF2B5EF4-FFF2-40B4-BE49-F238E27FC236}">
                <a16:creationId xmlns:a16="http://schemas.microsoft.com/office/drawing/2014/main" id="{34BD2B7B-BF87-4DE2-91C8-9059CDE3A114}"/>
              </a:ext>
            </a:extLst>
          </p:cNvPr>
          <p:cNvSpPr/>
          <p:nvPr/>
        </p:nvSpPr>
        <p:spPr>
          <a:xfrm>
            <a:off x="4226492" y="8646945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Games Won………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58" name="Rectangle: Rounded Corners 57">
            <a:extLst>
              <a:ext uri="{FF2B5EF4-FFF2-40B4-BE49-F238E27FC236}">
                <a16:creationId xmlns:a16="http://schemas.microsoft.com/office/drawing/2014/main" id="{F1F5224C-5AD0-4533-9FB2-EAF34CB64AE3}"/>
              </a:ext>
            </a:extLst>
          </p:cNvPr>
          <p:cNvSpPr/>
          <p:nvPr/>
        </p:nvSpPr>
        <p:spPr>
          <a:xfrm>
            <a:off x="4227588" y="9047352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Games Won………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3007032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id="{AAD5FDF5-D2F0-40E8-BF92-E0C45F730E7B}"/>
              </a:ext>
            </a:extLst>
          </p:cNvPr>
          <p:cNvGrpSpPr/>
          <p:nvPr/>
        </p:nvGrpSpPr>
        <p:grpSpPr>
          <a:xfrm>
            <a:off x="457200" y="567083"/>
            <a:ext cx="2096381" cy="2207290"/>
            <a:chOff x="1520157" y="3200400"/>
            <a:chExt cx="1371606" cy="1371601"/>
          </a:xfrm>
        </p:grpSpPr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FBE553EF-9C33-41B5-9ED4-BD20E8933CAE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62B89D17-2280-4374-B5F2-4F1BE437E46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99857B03-F62F-41B0-A55B-35863C5C844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EB08C583-712E-4155-A98F-C95A07D02000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DDA41621-0360-448D-9CFA-B5B0364FC082}"/>
              </a:ext>
            </a:extLst>
          </p:cNvPr>
          <p:cNvGrpSpPr/>
          <p:nvPr/>
        </p:nvGrpSpPr>
        <p:grpSpPr>
          <a:xfrm>
            <a:off x="2828907" y="567083"/>
            <a:ext cx="2096381" cy="2207290"/>
            <a:chOff x="1520157" y="3200400"/>
            <a:chExt cx="1371606" cy="1371601"/>
          </a:xfrm>
        </p:grpSpPr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41C5BF08-82BD-4CC4-961D-F1155CA6D14A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33DC41DC-0FA4-4BDB-9968-448723A1A1C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34FC5602-98CB-43CA-87EA-B914F3D512B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220A92E2-F083-41F2-A7FF-D6AA6059168E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6D25211A-A89B-4B3F-81D2-80A8DA636200}"/>
              </a:ext>
            </a:extLst>
          </p:cNvPr>
          <p:cNvGrpSpPr/>
          <p:nvPr/>
        </p:nvGrpSpPr>
        <p:grpSpPr>
          <a:xfrm>
            <a:off x="5209716" y="567083"/>
            <a:ext cx="2096381" cy="2207290"/>
            <a:chOff x="1520157" y="3200400"/>
            <a:chExt cx="1371606" cy="1371601"/>
          </a:xfrm>
        </p:grpSpPr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27BFDB99-8203-4BAF-92E2-D83D6F9E7A2E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1AB108A3-F453-4C18-A0E3-044E65EE10A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B5487FB4-BC83-4EB1-8A48-04E143A8557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3D43FB73-1E06-49CA-9724-2C23AB7519B9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9B67E166-91D5-4C6E-983C-4F9B3EC319C7}"/>
              </a:ext>
            </a:extLst>
          </p:cNvPr>
          <p:cNvGrpSpPr/>
          <p:nvPr/>
        </p:nvGrpSpPr>
        <p:grpSpPr>
          <a:xfrm>
            <a:off x="457198" y="3247814"/>
            <a:ext cx="2096381" cy="2207290"/>
            <a:chOff x="1520157" y="3200400"/>
            <a:chExt cx="1371606" cy="1371601"/>
          </a:xfrm>
        </p:grpSpPr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B9879C6D-C457-44AC-A9FE-7AF0053AA073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93A19361-F005-4CB5-9F74-DCD88768D92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F1E6BC5E-5FEA-4021-A2F8-D7B22CAB712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3046E8B7-F698-4CEF-ACC6-B5838BEBFACF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38B248B7-FC8B-47D6-BBEE-BD31C93B0A24}"/>
              </a:ext>
            </a:extLst>
          </p:cNvPr>
          <p:cNvGrpSpPr/>
          <p:nvPr/>
        </p:nvGrpSpPr>
        <p:grpSpPr>
          <a:xfrm>
            <a:off x="2828905" y="3247814"/>
            <a:ext cx="2096381" cy="2207290"/>
            <a:chOff x="1520157" y="3200400"/>
            <a:chExt cx="1371606" cy="1371601"/>
          </a:xfrm>
        </p:grpSpPr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0A734176-2AAF-4A1A-AE96-BE7009B6B1EC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907D5B61-5640-451A-A7E9-ED072E65FD5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EB138C62-F7A9-4211-8F9B-53321F98704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BCE72819-9EA8-4384-B578-A7646BA06E4A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0D65AA48-3631-41B3-8222-12F5C93D058A}"/>
              </a:ext>
            </a:extLst>
          </p:cNvPr>
          <p:cNvGrpSpPr/>
          <p:nvPr/>
        </p:nvGrpSpPr>
        <p:grpSpPr>
          <a:xfrm>
            <a:off x="5209714" y="3247814"/>
            <a:ext cx="2096381" cy="2207290"/>
            <a:chOff x="1520157" y="3200400"/>
            <a:chExt cx="1371606" cy="1371601"/>
          </a:xfrm>
        </p:grpSpPr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A59A90FE-AE80-42C7-ABBF-DFE3720949C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BBD157C4-C502-4E3B-827E-BB466C5F53D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794E8269-A19F-4CDD-9450-CA336CB0751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8FAAE6E5-45ED-4835-B537-450914AC722F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F6E1ECB7-940D-4631-B2EB-AECF6226491B}"/>
              </a:ext>
            </a:extLst>
          </p:cNvPr>
          <p:cNvGrpSpPr/>
          <p:nvPr/>
        </p:nvGrpSpPr>
        <p:grpSpPr>
          <a:xfrm>
            <a:off x="466300" y="5928545"/>
            <a:ext cx="2096381" cy="2207290"/>
            <a:chOff x="1520157" y="3200400"/>
            <a:chExt cx="1371606" cy="1371601"/>
          </a:xfrm>
        </p:grpSpPr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F249F8BE-C21A-415E-99EE-4FC58C8F898D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648F031E-3D6E-47E1-8D5D-B1CF3A490CC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B05FF66C-487A-4043-A8BE-FFE0D591132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FF3CD240-E2EA-48F2-BF54-BE5C9AB682C6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74C1E9B8-DD77-4E78-96CA-DFC6C7832754}"/>
              </a:ext>
            </a:extLst>
          </p:cNvPr>
          <p:cNvGrpSpPr/>
          <p:nvPr/>
        </p:nvGrpSpPr>
        <p:grpSpPr>
          <a:xfrm>
            <a:off x="2838007" y="5928545"/>
            <a:ext cx="2096381" cy="2207290"/>
            <a:chOff x="1520157" y="3200400"/>
            <a:chExt cx="1371606" cy="1371601"/>
          </a:xfrm>
        </p:grpSpPr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01061044-D8F6-4BD0-B4BD-E18A2E3D31A1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A6612E95-D3D4-4A3A-B29C-76EB73FD950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AACD67FF-B2CA-4F4B-845B-988C3912E09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5D242BA3-1FDC-4D39-BCE0-B7AAFA102785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0" name="Group 49">
            <a:extLst>
              <a:ext uri="{FF2B5EF4-FFF2-40B4-BE49-F238E27FC236}">
                <a16:creationId xmlns:a16="http://schemas.microsoft.com/office/drawing/2014/main" id="{46E1AE0D-A6DC-4C6B-98E3-AF6C19DB6C1F}"/>
              </a:ext>
            </a:extLst>
          </p:cNvPr>
          <p:cNvGrpSpPr/>
          <p:nvPr/>
        </p:nvGrpSpPr>
        <p:grpSpPr>
          <a:xfrm>
            <a:off x="5218816" y="5928545"/>
            <a:ext cx="2096381" cy="2207290"/>
            <a:chOff x="1520157" y="3200400"/>
            <a:chExt cx="1371606" cy="1371601"/>
          </a:xfrm>
        </p:grpSpPr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FB1CBE34-D69E-4EE4-B4B8-C9E9E7B9079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>
              <a:extLst>
                <a:ext uri="{FF2B5EF4-FFF2-40B4-BE49-F238E27FC236}">
                  <a16:creationId xmlns:a16="http://schemas.microsoft.com/office/drawing/2014/main" id="{24C93174-265B-4E76-9A03-87A44A51FE2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F1C2717E-D3B8-4126-BEC2-73B11DD6D7A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B1AE6CAC-9F22-475A-968F-A024A7D9CF14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5" name="Rectangle: Rounded Corners 54">
            <a:extLst>
              <a:ext uri="{FF2B5EF4-FFF2-40B4-BE49-F238E27FC236}">
                <a16:creationId xmlns:a16="http://schemas.microsoft.com/office/drawing/2014/main" id="{1B822C5D-68AB-4316-BD5E-9EA06AC45D00}"/>
              </a:ext>
            </a:extLst>
          </p:cNvPr>
          <p:cNvSpPr/>
          <p:nvPr/>
        </p:nvSpPr>
        <p:spPr>
          <a:xfrm>
            <a:off x="1988814" y="8641457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Player 1……………..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56" name="Rectangle: Rounded Corners 55">
            <a:extLst>
              <a:ext uri="{FF2B5EF4-FFF2-40B4-BE49-F238E27FC236}">
                <a16:creationId xmlns:a16="http://schemas.microsoft.com/office/drawing/2014/main" id="{D8AA0E18-21A2-4FD4-9AFD-532FCE28357A}"/>
              </a:ext>
            </a:extLst>
          </p:cNvPr>
          <p:cNvSpPr/>
          <p:nvPr/>
        </p:nvSpPr>
        <p:spPr>
          <a:xfrm>
            <a:off x="1989910" y="9041864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Player 2……………..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57" name="Rectangle: Rounded Corners 56">
            <a:extLst>
              <a:ext uri="{FF2B5EF4-FFF2-40B4-BE49-F238E27FC236}">
                <a16:creationId xmlns:a16="http://schemas.microsoft.com/office/drawing/2014/main" id="{34BD2B7B-BF87-4DE2-91C8-9059CDE3A114}"/>
              </a:ext>
            </a:extLst>
          </p:cNvPr>
          <p:cNvSpPr/>
          <p:nvPr/>
        </p:nvSpPr>
        <p:spPr>
          <a:xfrm>
            <a:off x="4226492" y="8646945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Games Won………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58" name="Rectangle: Rounded Corners 57">
            <a:extLst>
              <a:ext uri="{FF2B5EF4-FFF2-40B4-BE49-F238E27FC236}">
                <a16:creationId xmlns:a16="http://schemas.microsoft.com/office/drawing/2014/main" id="{F1F5224C-5AD0-4533-9FB2-EAF34CB64AE3}"/>
              </a:ext>
            </a:extLst>
          </p:cNvPr>
          <p:cNvSpPr/>
          <p:nvPr/>
        </p:nvSpPr>
        <p:spPr>
          <a:xfrm>
            <a:off x="4227588" y="9047352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Games Won………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921143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id="{AAD5FDF5-D2F0-40E8-BF92-E0C45F730E7B}"/>
              </a:ext>
            </a:extLst>
          </p:cNvPr>
          <p:cNvGrpSpPr/>
          <p:nvPr/>
        </p:nvGrpSpPr>
        <p:grpSpPr>
          <a:xfrm>
            <a:off x="457200" y="567083"/>
            <a:ext cx="2096381" cy="2207290"/>
            <a:chOff x="1520157" y="3200400"/>
            <a:chExt cx="1371606" cy="1371601"/>
          </a:xfrm>
        </p:grpSpPr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FBE553EF-9C33-41B5-9ED4-BD20E8933CAE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62B89D17-2280-4374-B5F2-4F1BE437E46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99857B03-F62F-41B0-A55B-35863C5C844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EB08C583-712E-4155-A98F-C95A07D02000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DDA41621-0360-448D-9CFA-B5B0364FC082}"/>
              </a:ext>
            </a:extLst>
          </p:cNvPr>
          <p:cNvGrpSpPr/>
          <p:nvPr/>
        </p:nvGrpSpPr>
        <p:grpSpPr>
          <a:xfrm>
            <a:off x="2828907" y="567083"/>
            <a:ext cx="2096381" cy="2207290"/>
            <a:chOff x="1520157" y="3200400"/>
            <a:chExt cx="1371606" cy="1371601"/>
          </a:xfrm>
        </p:grpSpPr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41C5BF08-82BD-4CC4-961D-F1155CA6D14A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33DC41DC-0FA4-4BDB-9968-448723A1A1C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34FC5602-98CB-43CA-87EA-B914F3D512B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220A92E2-F083-41F2-A7FF-D6AA6059168E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6D25211A-A89B-4B3F-81D2-80A8DA636200}"/>
              </a:ext>
            </a:extLst>
          </p:cNvPr>
          <p:cNvGrpSpPr/>
          <p:nvPr/>
        </p:nvGrpSpPr>
        <p:grpSpPr>
          <a:xfrm>
            <a:off x="5209716" y="567083"/>
            <a:ext cx="2096381" cy="2207290"/>
            <a:chOff x="1520157" y="3200400"/>
            <a:chExt cx="1371606" cy="1371601"/>
          </a:xfrm>
        </p:grpSpPr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27BFDB99-8203-4BAF-92E2-D83D6F9E7A2E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1AB108A3-F453-4C18-A0E3-044E65EE10A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B5487FB4-BC83-4EB1-8A48-04E143A8557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3D43FB73-1E06-49CA-9724-2C23AB7519B9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9B67E166-91D5-4C6E-983C-4F9B3EC319C7}"/>
              </a:ext>
            </a:extLst>
          </p:cNvPr>
          <p:cNvGrpSpPr/>
          <p:nvPr/>
        </p:nvGrpSpPr>
        <p:grpSpPr>
          <a:xfrm>
            <a:off x="457198" y="3247814"/>
            <a:ext cx="2096381" cy="2207290"/>
            <a:chOff x="1520157" y="3200400"/>
            <a:chExt cx="1371606" cy="1371601"/>
          </a:xfrm>
        </p:grpSpPr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B9879C6D-C457-44AC-A9FE-7AF0053AA073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93A19361-F005-4CB5-9F74-DCD88768D92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F1E6BC5E-5FEA-4021-A2F8-D7B22CAB712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3046E8B7-F698-4CEF-ACC6-B5838BEBFACF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38B248B7-FC8B-47D6-BBEE-BD31C93B0A24}"/>
              </a:ext>
            </a:extLst>
          </p:cNvPr>
          <p:cNvGrpSpPr/>
          <p:nvPr/>
        </p:nvGrpSpPr>
        <p:grpSpPr>
          <a:xfrm>
            <a:off x="2828905" y="3247814"/>
            <a:ext cx="2096381" cy="2207290"/>
            <a:chOff x="1520157" y="3200400"/>
            <a:chExt cx="1371606" cy="1371601"/>
          </a:xfrm>
        </p:grpSpPr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0A734176-2AAF-4A1A-AE96-BE7009B6B1EC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907D5B61-5640-451A-A7E9-ED072E65FD5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EB138C62-F7A9-4211-8F9B-53321F98704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BCE72819-9EA8-4384-B578-A7646BA06E4A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0D65AA48-3631-41B3-8222-12F5C93D058A}"/>
              </a:ext>
            </a:extLst>
          </p:cNvPr>
          <p:cNvGrpSpPr/>
          <p:nvPr/>
        </p:nvGrpSpPr>
        <p:grpSpPr>
          <a:xfrm>
            <a:off x="5209714" y="3247814"/>
            <a:ext cx="2096381" cy="2207290"/>
            <a:chOff x="1520157" y="3200400"/>
            <a:chExt cx="1371606" cy="1371601"/>
          </a:xfrm>
        </p:grpSpPr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A59A90FE-AE80-42C7-ABBF-DFE3720949C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BBD157C4-C502-4E3B-827E-BB466C5F53D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794E8269-A19F-4CDD-9450-CA336CB0751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8FAAE6E5-45ED-4835-B537-450914AC722F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F6E1ECB7-940D-4631-B2EB-AECF6226491B}"/>
              </a:ext>
            </a:extLst>
          </p:cNvPr>
          <p:cNvGrpSpPr/>
          <p:nvPr/>
        </p:nvGrpSpPr>
        <p:grpSpPr>
          <a:xfrm>
            <a:off x="466300" y="5928545"/>
            <a:ext cx="2096381" cy="2207290"/>
            <a:chOff x="1520157" y="3200400"/>
            <a:chExt cx="1371606" cy="1371601"/>
          </a:xfrm>
        </p:grpSpPr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F249F8BE-C21A-415E-99EE-4FC58C8F898D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648F031E-3D6E-47E1-8D5D-B1CF3A490CC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B05FF66C-487A-4043-A8BE-FFE0D591132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FF3CD240-E2EA-48F2-BF54-BE5C9AB682C6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74C1E9B8-DD77-4E78-96CA-DFC6C7832754}"/>
              </a:ext>
            </a:extLst>
          </p:cNvPr>
          <p:cNvGrpSpPr/>
          <p:nvPr/>
        </p:nvGrpSpPr>
        <p:grpSpPr>
          <a:xfrm>
            <a:off x="2838007" y="5928545"/>
            <a:ext cx="2096381" cy="2207290"/>
            <a:chOff x="1520157" y="3200400"/>
            <a:chExt cx="1371606" cy="1371601"/>
          </a:xfrm>
        </p:grpSpPr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01061044-D8F6-4BD0-B4BD-E18A2E3D31A1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A6612E95-D3D4-4A3A-B29C-76EB73FD950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AACD67FF-B2CA-4F4B-845B-988C3912E09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5D242BA3-1FDC-4D39-BCE0-B7AAFA102785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0" name="Group 49">
            <a:extLst>
              <a:ext uri="{FF2B5EF4-FFF2-40B4-BE49-F238E27FC236}">
                <a16:creationId xmlns:a16="http://schemas.microsoft.com/office/drawing/2014/main" id="{46E1AE0D-A6DC-4C6B-98E3-AF6C19DB6C1F}"/>
              </a:ext>
            </a:extLst>
          </p:cNvPr>
          <p:cNvGrpSpPr/>
          <p:nvPr/>
        </p:nvGrpSpPr>
        <p:grpSpPr>
          <a:xfrm>
            <a:off x="5218816" y="5928545"/>
            <a:ext cx="2096381" cy="2207290"/>
            <a:chOff x="1520157" y="3200400"/>
            <a:chExt cx="1371606" cy="1371601"/>
          </a:xfrm>
        </p:grpSpPr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FB1CBE34-D69E-4EE4-B4B8-C9E9E7B9079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>
              <a:extLst>
                <a:ext uri="{FF2B5EF4-FFF2-40B4-BE49-F238E27FC236}">
                  <a16:creationId xmlns:a16="http://schemas.microsoft.com/office/drawing/2014/main" id="{24C93174-265B-4E76-9A03-87A44A51FE2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F1C2717E-D3B8-4126-BEC2-73B11DD6D7A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B1AE6CAC-9F22-475A-968F-A024A7D9CF14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5" name="Rectangle: Rounded Corners 54">
            <a:extLst>
              <a:ext uri="{FF2B5EF4-FFF2-40B4-BE49-F238E27FC236}">
                <a16:creationId xmlns:a16="http://schemas.microsoft.com/office/drawing/2014/main" id="{1B822C5D-68AB-4316-BD5E-9EA06AC45D00}"/>
              </a:ext>
            </a:extLst>
          </p:cNvPr>
          <p:cNvSpPr/>
          <p:nvPr/>
        </p:nvSpPr>
        <p:spPr>
          <a:xfrm>
            <a:off x="1988814" y="8641457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Player 1……………..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56" name="Rectangle: Rounded Corners 55">
            <a:extLst>
              <a:ext uri="{FF2B5EF4-FFF2-40B4-BE49-F238E27FC236}">
                <a16:creationId xmlns:a16="http://schemas.microsoft.com/office/drawing/2014/main" id="{D8AA0E18-21A2-4FD4-9AFD-532FCE28357A}"/>
              </a:ext>
            </a:extLst>
          </p:cNvPr>
          <p:cNvSpPr/>
          <p:nvPr/>
        </p:nvSpPr>
        <p:spPr>
          <a:xfrm>
            <a:off x="1989910" y="9041864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Player 2……………..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57" name="Rectangle: Rounded Corners 56">
            <a:extLst>
              <a:ext uri="{FF2B5EF4-FFF2-40B4-BE49-F238E27FC236}">
                <a16:creationId xmlns:a16="http://schemas.microsoft.com/office/drawing/2014/main" id="{34BD2B7B-BF87-4DE2-91C8-9059CDE3A114}"/>
              </a:ext>
            </a:extLst>
          </p:cNvPr>
          <p:cNvSpPr/>
          <p:nvPr/>
        </p:nvSpPr>
        <p:spPr>
          <a:xfrm>
            <a:off x="4226492" y="8646945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Games Won………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58" name="Rectangle: Rounded Corners 57">
            <a:extLst>
              <a:ext uri="{FF2B5EF4-FFF2-40B4-BE49-F238E27FC236}">
                <a16:creationId xmlns:a16="http://schemas.microsoft.com/office/drawing/2014/main" id="{F1F5224C-5AD0-4533-9FB2-EAF34CB64AE3}"/>
              </a:ext>
            </a:extLst>
          </p:cNvPr>
          <p:cNvSpPr/>
          <p:nvPr/>
        </p:nvSpPr>
        <p:spPr>
          <a:xfrm>
            <a:off x="4227588" y="9047352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Games Won………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00772083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id="{AAD5FDF5-D2F0-40E8-BF92-E0C45F730E7B}"/>
              </a:ext>
            </a:extLst>
          </p:cNvPr>
          <p:cNvGrpSpPr/>
          <p:nvPr/>
        </p:nvGrpSpPr>
        <p:grpSpPr>
          <a:xfrm>
            <a:off x="457200" y="567083"/>
            <a:ext cx="2096381" cy="2207290"/>
            <a:chOff x="1520157" y="3200400"/>
            <a:chExt cx="1371606" cy="1371601"/>
          </a:xfrm>
        </p:grpSpPr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FBE553EF-9C33-41B5-9ED4-BD20E8933CAE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62B89D17-2280-4374-B5F2-4F1BE437E46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99857B03-F62F-41B0-A55B-35863C5C844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EB08C583-712E-4155-A98F-C95A07D02000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DDA41621-0360-448D-9CFA-B5B0364FC082}"/>
              </a:ext>
            </a:extLst>
          </p:cNvPr>
          <p:cNvGrpSpPr/>
          <p:nvPr/>
        </p:nvGrpSpPr>
        <p:grpSpPr>
          <a:xfrm>
            <a:off x="2828907" y="567083"/>
            <a:ext cx="2096381" cy="2207290"/>
            <a:chOff x="1520157" y="3200400"/>
            <a:chExt cx="1371606" cy="1371601"/>
          </a:xfrm>
        </p:grpSpPr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41C5BF08-82BD-4CC4-961D-F1155CA6D14A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33DC41DC-0FA4-4BDB-9968-448723A1A1C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34FC5602-98CB-43CA-87EA-B914F3D512B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220A92E2-F083-41F2-A7FF-D6AA6059168E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6D25211A-A89B-4B3F-81D2-80A8DA636200}"/>
              </a:ext>
            </a:extLst>
          </p:cNvPr>
          <p:cNvGrpSpPr/>
          <p:nvPr/>
        </p:nvGrpSpPr>
        <p:grpSpPr>
          <a:xfrm>
            <a:off x="5209716" y="567083"/>
            <a:ext cx="2096381" cy="2207290"/>
            <a:chOff x="1520157" y="3200400"/>
            <a:chExt cx="1371606" cy="1371601"/>
          </a:xfrm>
        </p:grpSpPr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27BFDB99-8203-4BAF-92E2-D83D6F9E7A2E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1AB108A3-F453-4C18-A0E3-044E65EE10A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B5487FB4-BC83-4EB1-8A48-04E143A8557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3D43FB73-1E06-49CA-9724-2C23AB7519B9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9B67E166-91D5-4C6E-983C-4F9B3EC319C7}"/>
              </a:ext>
            </a:extLst>
          </p:cNvPr>
          <p:cNvGrpSpPr/>
          <p:nvPr/>
        </p:nvGrpSpPr>
        <p:grpSpPr>
          <a:xfrm>
            <a:off x="457198" y="3247814"/>
            <a:ext cx="2096381" cy="2207290"/>
            <a:chOff x="1520157" y="3200400"/>
            <a:chExt cx="1371606" cy="1371601"/>
          </a:xfrm>
        </p:grpSpPr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B9879C6D-C457-44AC-A9FE-7AF0053AA073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93A19361-F005-4CB5-9F74-DCD88768D92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F1E6BC5E-5FEA-4021-A2F8-D7B22CAB712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3046E8B7-F698-4CEF-ACC6-B5838BEBFACF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38B248B7-FC8B-47D6-BBEE-BD31C93B0A24}"/>
              </a:ext>
            </a:extLst>
          </p:cNvPr>
          <p:cNvGrpSpPr/>
          <p:nvPr/>
        </p:nvGrpSpPr>
        <p:grpSpPr>
          <a:xfrm>
            <a:off x="2828905" y="3247814"/>
            <a:ext cx="2096381" cy="2207290"/>
            <a:chOff x="1520157" y="3200400"/>
            <a:chExt cx="1371606" cy="1371601"/>
          </a:xfrm>
        </p:grpSpPr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0A734176-2AAF-4A1A-AE96-BE7009B6B1EC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907D5B61-5640-451A-A7E9-ED072E65FD5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EB138C62-F7A9-4211-8F9B-53321F98704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BCE72819-9EA8-4384-B578-A7646BA06E4A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0D65AA48-3631-41B3-8222-12F5C93D058A}"/>
              </a:ext>
            </a:extLst>
          </p:cNvPr>
          <p:cNvGrpSpPr/>
          <p:nvPr/>
        </p:nvGrpSpPr>
        <p:grpSpPr>
          <a:xfrm>
            <a:off x="5209714" y="3247814"/>
            <a:ext cx="2096381" cy="2207290"/>
            <a:chOff x="1520157" y="3200400"/>
            <a:chExt cx="1371606" cy="1371601"/>
          </a:xfrm>
        </p:grpSpPr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A59A90FE-AE80-42C7-ABBF-DFE3720949C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BBD157C4-C502-4E3B-827E-BB466C5F53D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794E8269-A19F-4CDD-9450-CA336CB0751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8FAAE6E5-45ED-4835-B537-450914AC722F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F6E1ECB7-940D-4631-B2EB-AECF6226491B}"/>
              </a:ext>
            </a:extLst>
          </p:cNvPr>
          <p:cNvGrpSpPr/>
          <p:nvPr/>
        </p:nvGrpSpPr>
        <p:grpSpPr>
          <a:xfrm>
            <a:off x="466300" y="5928545"/>
            <a:ext cx="2096381" cy="2207290"/>
            <a:chOff x="1520157" y="3200400"/>
            <a:chExt cx="1371606" cy="1371601"/>
          </a:xfrm>
        </p:grpSpPr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F249F8BE-C21A-415E-99EE-4FC58C8F898D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648F031E-3D6E-47E1-8D5D-B1CF3A490CC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B05FF66C-487A-4043-A8BE-FFE0D591132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FF3CD240-E2EA-48F2-BF54-BE5C9AB682C6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74C1E9B8-DD77-4E78-96CA-DFC6C7832754}"/>
              </a:ext>
            </a:extLst>
          </p:cNvPr>
          <p:cNvGrpSpPr/>
          <p:nvPr/>
        </p:nvGrpSpPr>
        <p:grpSpPr>
          <a:xfrm>
            <a:off x="2838007" y="5928545"/>
            <a:ext cx="2096381" cy="2207290"/>
            <a:chOff x="1520157" y="3200400"/>
            <a:chExt cx="1371606" cy="1371601"/>
          </a:xfrm>
        </p:grpSpPr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01061044-D8F6-4BD0-B4BD-E18A2E3D31A1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A6612E95-D3D4-4A3A-B29C-76EB73FD950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AACD67FF-B2CA-4F4B-845B-988C3912E09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5D242BA3-1FDC-4D39-BCE0-B7AAFA102785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0" name="Group 49">
            <a:extLst>
              <a:ext uri="{FF2B5EF4-FFF2-40B4-BE49-F238E27FC236}">
                <a16:creationId xmlns:a16="http://schemas.microsoft.com/office/drawing/2014/main" id="{46E1AE0D-A6DC-4C6B-98E3-AF6C19DB6C1F}"/>
              </a:ext>
            </a:extLst>
          </p:cNvPr>
          <p:cNvGrpSpPr/>
          <p:nvPr/>
        </p:nvGrpSpPr>
        <p:grpSpPr>
          <a:xfrm>
            <a:off x="5218816" y="5928545"/>
            <a:ext cx="2096381" cy="2207290"/>
            <a:chOff x="1520157" y="3200400"/>
            <a:chExt cx="1371606" cy="1371601"/>
          </a:xfrm>
        </p:grpSpPr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FB1CBE34-D69E-4EE4-B4B8-C9E9E7B9079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>
              <a:extLst>
                <a:ext uri="{FF2B5EF4-FFF2-40B4-BE49-F238E27FC236}">
                  <a16:creationId xmlns:a16="http://schemas.microsoft.com/office/drawing/2014/main" id="{24C93174-265B-4E76-9A03-87A44A51FE2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F1C2717E-D3B8-4126-BEC2-73B11DD6D7A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B1AE6CAC-9F22-475A-968F-A024A7D9CF14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5" name="Rectangle: Rounded Corners 54">
            <a:extLst>
              <a:ext uri="{FF2B5EF4-FFF2-40B4-BE49-F238E27FC236}">
                <a16:creationId xmlns:a16="http://schemas.microsoft.com/office/drawing/2014/main" id="{1B822C5D-68AB-4316-BD5E-9EA06AC45D00}"/>
              </a:ext>
            </a:extLst>
          </p:cNvPr>
          <p:cNvSpPr/>
          <p:nvPr/>
        </p:nvSpPr>
        <p:spPr>
          <a:xfrm>
            <a:off x="1988814" y="8641457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Player 1……………..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56" name="Rectangle: Rounded Corners 55">
            <a:extLst>
              <a:ext uri="{FF2B5EF4-FFF2-40B4-BE49-F238E27FC236}">
                <a16:creationId xmlns:a16="http://schemas.microsoft.com/office/drawing/2014/main" id="{D8AA0E18-21A2-4FD4-9AFD-532FCE28357A}"/>
              </a:ext>
            </a:extLst>
          </p:cNvPr>
          <p:cNvSpPr/>
          <p:nvPr/>
        </p:nvSpPr>
        <p:spPr>
          <a:xfrm>
            <a:off x="1989910" y="9041864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Player 2……………..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57" name="Rectangle: Rounded Corners 56">
            <a:extLst>
              <a:ext uri="{FF2B5EF4-FFF2-40B4-BE49-F238E27FC236}">
                <a16:creationId xmlns:a16="http://schemas.microsoft.com/office/drawing/2014/main" id="{34BD2B7B-BF87-4DE2-91C8-9059CDE3A114}"/>
              </a:ext>
            </a:extLst>
          </p:cNvPr>
          <p:cNvSpPr/>
          <p:nvPr/>
        </p:nvSpPr>
        <p:spPr>
          <a:xfrm>
            <a:off x="4226492" y="8646945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Games Won………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58" name="Rectangle: Rounded Corners 57">
            <a:extLst>
              <a:ext uri="{FF2B5EF4-FFF2-40B4-BE49-F238E27FC236}">
                <a16:creationId xmlns:a16="http://schemas.microsoft.com/office/drawing/2014/main" id="{F1F5224C-5AD0-4533-9FB2-EAF34CB64AE3}"/>
              </a:ext>
            </a:extLst>
          </p:cNvPr>
          <p:cNvSpPr/>
          <p:nvPr/>
        </p:nvSpPr>
        <p:spPr>
          <a:xfrm>
            <a:off x="4227588" y="9047352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Games Won………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26829498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id="{AAD5FDF5-D2F0-40E8-BF92-E0C45F730E7B}"/>
              </a:ext>
            </a:extLst>
          </p:cNvPr>
          <p:cNvGrpSpPr/>
          <p:nvPr/>
        </p:nvGrpSpPr>
        <p:grpSpPr>
          <a:xfrm>
            <a:off x="457200" y="567083"/>
            <a:ext cx="2096381" cy="2207290"/>
            <a:chOff x="1520157" y="3200400"/>
            <a:chExt cx="1371606" cy="1371601"/>
          </a:xfrm>
        </p:grpSpPr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FBE553EF-9C33-41B5-9ED4-BD20E8933CAE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62B89D17-2280-4374-B5F2-4F1BE437E46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99857B03-F62F-41B0-A55B-35863C5C844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EB08C583-712E-4155-A98F-C95A07D02000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DDA41621-0360-448D-9CFA-B5B0364FC082}"/>
              </a:ext>
            </a:extLst>
          </p:cNvPr>
          <p:cNvGrpSpPr/>
          <p:nvPr/>
        </p:nvGrpSpPr>
        <p:grpSpPr>
          <a:xfrm>
            <a:off x="2828907" y="567083"/>
            <a:ext cx="2096381" cy="2207290"/>
            <a:chOff x="1520157" y="3200400"/>
            <a:chExt cx="1371606" cy="1371601"/>
          </a:xfrm>
        </p:grpSpPr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41C5BF08-82BD-4CC4-961D-F1155CA6D14A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33DC41DC-0FA4-4BDB-9968-448723A1A1C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34FC5602-98CB-43CA-87EA-B914F3D512B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220A92E2-F083-41F2-A7FF-D6AA6059168E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6D25211A-A89B-4B3F-81D2-80A8DA636200}"/>
              </a:ext>
            </a:extLst>
          </p:cNvPr>
          <p:cNvGrpSpPr/>
          <p:nvPr/>
        </p:nvGrpSpPr>
        <p:grpSpPr>
          <a:xfrm>
            <a:off x="5209716" y="567083"/>
            <a:ext cx="2096381" cy="2207290"/>
            <a:chOff x="1520157" y="3200400"/>
            <a:chExt cx="1371606" cy="1371601"/>
          </a:xfrm>
        </p:grpSpPr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27BFDB99-8203-4BAF-92E2-D83D6F9E7A2E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1AB108A3-F453-4C18-A0E3-044E65EE10A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B5487FB4-BC83-4EB1-8A48-04E143A8557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3D43FB73-1E06-49CA-9724-2C23AB7519B9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9B67E166-91D5-4C6E-983C-4F9B3EC319C7}"/>
              </a:ext>
            </a:extLst>
          </p:cNvPr>
          <p:cNvGrpSpPr/>
          <p:nvPr/>
        </p:nvGrpSpPr>
        <p:grpSpPr>
          <a:xfrm>
            <a:off x="457198" y="3247814"/>
            <a:ext cx="2096381" cy="2207290"/>
            <a:chOff x="1520157" y="3200400"/>
            <a:chExt cx="1371606" cy="1371601"/>
          </a:xfrm>
        </p:grpSpPr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B9879C6D-C457-44AC-A9FE-7AF0053AA073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93A19361-F005-4CB5-9F74-DCD88768D92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F1E6BC5E-5FEA-4021-A2F8-D7B22CAB712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3046E8B7-F698-4CEF-ACC6-B5838BEBFACF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38B248B7-FC8B-47D6-BBEE-BD31C93B0A24}"/>
              </a:ext>
            </a:extLst>
          </p:cNvPr>
          <p:cNvGrpSpPr/>
          <p:nvPr/>
        </p:nvGrpSpPr>
        <p:grpSpPr>
          <a:xfrm>
            <a:off x="2828905" y="3247814"/>
            <a:ext cx="2096381" cy="2207290"/>
            <a:chOff x="1520157" y="3200400"/>
            <a:chExt cx="1371606" cy="1371601"/>
          </a:xfrm>
        </p:grpSpPr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0A734176-2AAF-4A1A-AE96-BE7009B6B1EC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907D5B61-5640-451A-A7E9-ED072E65FD5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EB138C62-F7A9-4211-8F9B-53321F98704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BCE72819-9EA8-4384-B578-A7646BA06E4A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0D65AA48-3631-41B3-8222-12F5C93D058A}"/>
              </a:ext>
            </a:extLst>
          </p:cNvPr>
          <p:cNvGrpSpPr/>
          <p:nvPr/>
        </p:nvGrpSpPr>
        <p:grpSpPr>
          <a:xfrm>
            <a:off x="5209714" y="3247814"/>
            <a:ext cx="2096381" cy="2207290"/>
            <a:chOff x="1520157" y="3200400"/>
            <a:chExt cx="1371606" cy="1371601"/>
          </a:xfrm>
        </p:grpSpPr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A59A90FE-AE80-42C7-ABBF-DFE3720949C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BBD157C4-C502-4E3B-827E-BB466C5F53D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794E8269-A19F-4CDD-9450-CA336CB0751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8FAAE6E5-45ED-4835-B537-450914AC722F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F6E1ECB7-940D-4631-B2EB-AECF6226491B}"/>
              </a:ext>
            </a:extLst>
          </p:cNvPr>
          <p:cNvGrpSpPr/>
          <p:nvPr/>
        </p:nvGrpSpPr>
        <p:grpSpPr>
          <a:xfrm>
            <a:off x="466300" y="5928545"/>
            <a:ext cx="2096381" cy="2207290"/>
            <a:chOff x="1520157" y="3200400"/>
            <a:chExt cx="1371606" cy="1371601"/>
          </a:xfrm>
        </p:grpSpPr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F249F8BE-C21A-415E-99EE-4FC58C8F898D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648F031E-3D6E-47E1-8D5D-B1CF3A490CC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B05FF66C-487A-4043-A8BE-FFE0D591132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FF3CD240-E2EA-48F2-BF54-BE5C9AB682C6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74C1E9B8-DD77-4E78-96CA-DFC6C7832754}"/>
              </a:ext>
            </a:extLst>
          </p:cNvPr>
          <p:cNvGrpSpPr/>
          <p:nvPr/>
        </p:nvGrpSpPr>
        <p:grpSpPr>
          <a:xfrm>
            <a:off x="2838007" y="5928545"/>
            <a:ext cx="2096381" cy="2207290"/>
            <a:chOff x="1520157" y="3200400"/>
            <a:chExt cx="1371606" cy="1371601"/>
          </a:xfrm>
        </p:grpSpPr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01061044-D8F6-4BD0-B4BD-E18A2E3D31A1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A6612E95-D3D4-4A3A-B29C-76EB73FD950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AACD67FF-B2CA-4F4B-845B-988C3912E09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5D242BA3-1FDC-4D39-BCE0-B7AAFA102785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0" name="Group 49">
            <a:extLst>
              <a:ext uri="{FF2B5EF4-FFF2-40B4-BE49-F238E27FC236}">
                <a16:creationId xmlns:a16="http://schemas.microsoft.com/office/drawing/2014/main" id="{46E1AE0D-A6DC-4C6B-98E3-AF6C19DB6C1F}"/>
              </a:ext>
            </a:extLst>
          </p:cNvPr>
          <p:cNvGrpSpPr/>
          <p:nvPr/>
        </p:nvGrpSpPr>
        <p:grpSpPr>
          <a:xfrm>
            <a:off x="5218816" y="5928545"/>
            <a:ext cx="2096381" cy="2207290"/>
            <a:chOff x="1520157" y="3200400"/>
            <a:chExt cx="1371606" cy="1371601"/>
          </a:xfrm>
        </p:grpSpPr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FB1CBE34-D69E-4EE4-B4B8-C9E9E7B9079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>
              <a:extLst>
                <a:ext uri="{FF2B5EF4-FFF2-40B4-BE49-F238E27FC236}">
                  <a16:creationId xmlns:a16="http://schemas.microsoft.com/office/drawing/2014/main" id="{24C93174-265B-4E76-9A03-87A44A51FE2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F1C2717E-D3B8-4126-BEC2-73B11DD6D7A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B1AE6CAC-9F22-475A-968F-A024A7D9CF14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5" name="Rectangle: Rounded Corners 54">
            <a:extLst>
              <a:ext uri="{FF2B5EF4-FFF2-40B4-BE49-F238E27FC236}">
                <a16:creationId xmlns:a16="http://schemas.microsoft.com/office/drawing/2014/main" id="{1B822C5D-68AB-4316-BD5E-9EA06AC45D00}"/>
              </a:ext>
            </a:extLst>
          </p:cNvPr>
          <p:cNvSpPr/>
          <p:nvPr/>
        </p:nvSpPr>
        <p:spPr>
          <a:xfrm>
            <a:off x="1988814" y="8641457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Player 1……………..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56" name="Rectangle: Rounded Corners 55">
            <a:extLst>
              <a:ext uri="{FF2B5EF4-FFF2-40B4-BE49-F238E27FC236}">
                <a16:creationId xmlns:a16="http://schemas.microsoft.com/office/drawing/2014/main" id="{D8AA0E18-21A2-4FD4-9AFD-532FCE28357A}"/>
              </a:ext>
            </a:extLst>
          </p:cNvPr>
          <p:cNvSpPr/>
          <p:nvPr/>
        </p:nvSpPr>
        <p:spPr>
          <a:xfrm>
            <a:off x="1989910" y="9041864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Player 2……………..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57" name="Rectangle: Rounded Corners 56">
            <a:extLst>
              <a:ext uri="{FF2B5EF4-FFF2-40B4-BE49-F238E27FC236}">
                <a16:creationId xmlns:a16="http://schemas.microsoft.com/office/drawing/2014/main" id="{34BD2B7B-BF87-4DE2-91C8-9059CDE3A114}"/>
              </a:ext>
            </a:extLst>
          </p:cNvPr>
          <p:cNvSpPr/>
          <p:nvPr/>
        </p:nvSpPr>
        <p:spPr>
          <a:xfrm>
            <a:off x="4226492" y="8646945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Games Won………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58" name="Rectangle: Rounded Corners 57">
            <a:extLst>
              <a:ext uri="{FF2B5EF4-FFF2-40B4-BE49-F238E27FC236}">
                <a16:creationId xmlns:a16="http://schemas.microsoft.com/office/drawing/2014/main" id="{F1F5224C-5AD0-4533-9FB2-EAF34CB64AE3}"/>
              </a:ext>
            </a:extLst>
          </p:cNvPr>
          <p:cNvSpPr/>
          <p:nvPr/>
        </p:nvSpPr>
        <p:spPr>
          <a:xfrm>
            <a:off x="4227588" y="9047352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Games Won………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54013519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id="{AAD5FDF5-D2F0-40E8-BF92-E0C45F730E7B}"/>
              </a:ext>
            </a:extLst>
          </p:cNvPr>
          <p:cNvGrpSpPr/>
          <p:nvPr/>
        </p:nvGrpSpPr>
        <p:grpSpPr>
          <a:xfrm>
            <a:off x="457200" y="567083"/>
            <a:ext cx="2096381" cy="2207290"/>
            <a:chOff x="1520157" y="3200400"/>
            <a:chExt cx="1371606" cy="1371601"/>
          </a:xfrm>
        </p:grpSpPr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FBE553EF-9C33-41B5-9ED4-BD20E8933CAE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62B89D17-2280-4374-B5F2-4F1BE437E46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99857B03-F62F-41B0-A55B-35863C5C844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EB08C583-712E-4155-A98F-C95A07D02000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DDA41621-0360-448D-9CFA-B5B0364FC082}"/>
              </a:ext>
            </a:extLst>
          </p:cNvPr>
          <p:cNvGrpSpPr/>
          <p:nvPr/>
        </p:nvGrpSpPr>
        <p:grpSpPr>
          <a:xfrm>
            <a:off x="2828907" y="567083"/>
            <a:ext cx="2096381" cy="2207290"/>
            <a:chOff x="1520157" y="3200400"/>
            <a:chExt cx="1371606" cy="1371601"/>
          </a:xfrm>
        </p:grpSpPr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41C5BF08-82BD-4CC4-961D-F1155CA6D14A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33DC41DC-0FA4-4BDB-9968-448723A1A1C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34FC5602-98CB-43CA-87EA-B914F3D512B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220A92E2-F083-41F2-A7FF-D6AA6059168E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6D25211A-A89B-4B3F-81D2-80A8DA636200}"/>
              </a:ext>
            </a:extLst>
          </p:cNvPr>
          <p:cNvGrpSpPr/>
          <p:nvPr/>
        </p:nvGrpSpPr>
        <p:grpSpPr>
          <a:xfrm>
            <a:off x="5209716" y="567083"/>
            <a:ext cx="2096381" cy="2207290"/>
            <a:chOff x="1520157" y="3200400"/>
            <a:chExt cx="1371606" cy="1371601"/>
          </a:xfrm>
        </p:grpSpPr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27BFDB99-8203-4BAF-92E2-D83D6F9E7A2E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1AB108A3-F453-4C18-A0E3-044E65EE10A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B5487FB4-BC83-4EB1-8A48-04E143A8557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3D43FB73-1E06-49CA-9724-2C23AB7519B9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9B67E166-91D5-4C6E-983C-4F9B3EC319C7}"/>
              </a:ext>
            </a:extLst>
          </p:cNvPr>
          <p:cNvGrpSpPr/>
          <p:nvPr/>
        </p:nvGrpSpPr>
        <p:grpSpPr>
          <a:xfrm>
            <a:off x="457198" y="3247814"/>
            <a:ext cx="2096381" cy="2207290"/>
            <a:chOff x="1520157" y="3200400"/>
            <a:chExt cx="1371606" cy="1371601"/>
          </a:xfrm>
        </p:grpSpPr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B9879C6D-C457-44AC-A9FE-7AF0053AA073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93A19361-F005-4CB5-9F74-DCD88768D92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F1E6BC5E-5FEA-4021-A2F8-D7B22CAB712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3046E8B7-F698-4CEF-ACC6-B5838BEBFACF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38B248B7-FC8B-47D6-BBEE-BD31C93B0A24}"/>
              </a:ext>
            </a:extLst>
          </p:cNvPr>
          <p:cNvGrpSpPr/>
          <p:nvPr/>
        </p:nvGrpSpPr>
        <p:grpSpPr>
          <a:xfrm>
            <a:off x="2828905" y="3247814"/>
            <a:ext cx="2096381" cy="2207290"/>
            <a:chOff x="1520157" y="3200400"/>
            <a:chExt cx="1371606" cy="1371601"/>
          </a:xfrm>
        </p:grpSpPr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0A734176-2AAF-4A1A-AE96-BE7009B6B1EC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907D5B61-5640-451A-A7E9-ED072E65FD5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EB138C62-F7A9-4211-8F9B-53321F98704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BCE72819-9EA8-4384-B578-A7646BA06E4A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0D65AA48-3631-41B3-8222-12F5C93D058A}"/>
              </a:ext>
            </a:extLst>
          </p:cNvPr>
          <p:cNvGrpSpPr/>
          <p:nvPr/>
        </p:nvGrpSpPr>
        <p:grpSpPr>
          <a:xfrm>
            <a:off x="5209714" y="3247814"/>
            <a:ext cx="2096381" cy="2207290"/>
            <a:chOff x="1520157" y="3200400"/>
            <a:chExt cx="1371606" cy="1371601"/>
          </a:xfrm>
        </p:grpSpPr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A59A90FE-AE80-42C7-ABBF-DFE3720949C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BBD157C4-C502-4E3B-827E-BB466C5F53D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794E8269-A19F-4CDD-9450-CA336CB0751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8FAAE6E5-45ED-4835-B537-450914AC722F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F6E1ECB7-940D-4631-B2EB-AECF6226491B}"/>
              </a:ext>
            </a:extLst>
          </p:cNvPr>
          <p:cNvGrpSpPr/>
          <p:nvPr/>
        </p:nvGrpSpPr>
        <p:grpSpPr>
          <a:xfrm>
            <a:off x="466300" y="5928545"/>
            <a:ext cx="2096381" cy="2207290"/>
            <a:chOff x="1520157" y="3200400"/>
            <a:chExt cx="1371606" cy="1371601"/>
          </a:xfrm>
        </p:grpSpPr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F249F8BE-C21A-415E-99EE-4FC58C8F898D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648F031E-3D6E-47E1-8D5D-B1CF3A490CC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B05FF66C-487A-4043-A8BE-FFE0D591132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FF3CD240-E2EA-48F2-BF54-BE5C9AB682C6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74C1E9B8-DD77-4E78-96CA-DFC6C7832754}"/>
              </a:ext>
            </a:extLst>
          </p:cNvPr>
          <p:cNvGrpSpPr/>
          <p:nvPr/>
        </p:nvGrpSpPr>
        <p:grpSpPr>
          <a:xfrm>
            <a:off x="2838007" y="5928545"/>
            <a:ext cx="2096381" cy="2207290"/>
            <a:chOff x="1520157" y="3200400"/>
            <a:chExt cx="1371606" cy="1371601"/>
          </a:xfrm>
        </p:grpSpPr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01061044-D8F6-4BD0-B4BD-E18A2E3D31A1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A6612E95-D3D4-4A3A-B29C-76EB73FD950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AACD67FF-B2CA-4F4B-845B-988C3912E09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5D242BA3-1FDC-4D39-BCE0-B7AAFA102785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0" name="Group 49">
            <a:extLst>
              <a:ext uri="{FF2B5EF4-FFF2-40B4-BE49-F238E27FC236}">
                <a16:creationId xmlns:a16="http://schemas.microsoft.com/office/drawing/2014/main" id="{46E1AE0D-A6DC-4C6B-98E3-AF6C19DB6C1F}"/>
              </a:ext>
            </a:extLst>
          </p:cNvPr>
          <p:cNvGrpSpPr/>
          <p:nvPr/>
        </p:nvGrpSpPr>
        <p:grpSpPr>
          <a:xfrm>
            <a:off x="5218816" y="5928545"/>
            <a:ext cx="2096381" cy="2207290"/>
            <a:chOff x="1520157" y="3200400"/>
            <a:chExt cx="1371606" cy="1371601"/>
          </a:xfrm>
        </p:grpSpPr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FB1CBE34-D69E-4EE4-B4B8-C9E9E7B9079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>
              <a:extLst>
                <a:ext uri="{FF2B5EF4-FFF2-40B4-BE49-F238E27FC236}">
                  <a16:creationId xmlns:a16="http://schemas.microsoft.com/office/drawing/2014/main" id="{24C93174-265B-4E76-9A03-87A44A51FE2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F1C2717E-D3B8-4126-BEC2-73B11DD6D7A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B1AE6CAC-9F22-475A-968F-A024A7D9CF14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5" name="Rectangle: Rounded Corners 54">
            <a:extLst>
              <a:ext uri="{FF2B5EF4-FFF2-40B4-BE49-F238E27FC236}">
                <a16:creationId xmlns:a16="http://schemas.microsoft.com/office/drawing/2014/main" id="{1B822C5D-68AB-4316-BD5E-9EA06AC45D00}"/>
              </a:ext>
            </a:extLst>
          </p:cNvPr>
          <p:cNvSpPr/>
          <p:nvPr/>
        </p:nvSpPr>
        <p:spPr>
          <a:xfrm>
            <a:off x="1988814" y="8641457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Player 1……………..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56" name="Rectangle: Rounded Corners 55">
            <a:extLst>
              <a:ext uri="{FF2B5EF4-FFF2-40B4-BE49-F238E27FC236}">
                <a16:creationId xmlns:a16="http://schemas.microsoft.com/office/drawing/2014/main" id="{D8AA0E18-21A2-4FD4-9AFD-532FCE28357A}"/>
              </a:ext>
            </a:extLst>
          </p:cNvPr>
          <p:cNvSpPr/>
          <p:nvPr/>
        </p:nvSpPr>
        <p:spPr>
          <a:xfrm>
            <a:off x="1989910" y="9041864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Player 2……………..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57" name="Rectangle: Rounded Corners 56">
            <a:extLst>
              <a:ext uri="{FF2B5EF4-FFF2-40B4-BE49-F238E27FC236}">
                <a16:creationId xmlns:a16="http://schemas.microsoft.com/office/drawing/2014/main" id="{34BD2B7B-BF87-4DE2-91C8-9059CDE3A114}"/>
              </a:ext>
            </a:extLst>
          </p:cNvPr>
          <p:cNvSpPr/>
          <p:nvPr/>
        </p:nvSpPr>
        <p:spPr>
          <a:xfrm>
            <a:off x="4226492" y="8646945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Games Won………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58" name="Rectangle: Rounded Corners 57">
            <a:extLst>
              <a:ext uri="{FF2B5EF4-FFF2-40B4-BE49-F238E27FC236}">
                <a16:creationId xmlns:a16="http://schemas.microsoft.com/office/drawing/2014/main" id="{F1F5224C-5AD0-4533-9FB2-EAF34CB64AE3}"/>
              </a:ext>
            </a:extLst>
          </p:cNvPr>
          <p:cNvSpPr/>
          <p:nvPr/>
        </p:nvSpPr>
        <p:spPr>
          <a:xfrm>
            <a:off x="4227588" y="9047352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Games Won………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55112406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id="{AAD5FDF5-D2F0-40E8-BF92-E0C45F730E7B}"/>
              </a:ext>
            </a:extLst>
          </p:cNvPr>
          <p:cNvGrpSpPr/>
          <p:nvPr/>
        </p:nvGrpSpPr>
        <p:grpSpPr>
          <a:xfrm>
            <a:off x="457200" y="567083"/>
            <a:ext cx="2096381" cy="2207290"/>
            <a:chOff x="1520157" y="3200400"/>
            <a:chExt cx="1371606" cy="1371601"/>
          </a:xfrm>
        </p:grpSpPr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FBE553EF-9C33-41B5-9ED4-BD20E8933CAE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62B89D17-2280-4374-B5F2-4F1BE437E46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99857B03-F62F-41B0-A55B-35863C5C844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EB08C583-712E-4155-A98F-C95A07D02000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DDA41621-0360-448D-9CFA-B5B0364FC082}"/>
              </a:ext>
            </a:extLst>
          </p:cNvPr>
          <p:cNvGrpSpPr/>
          <p:nvPr/>
        </p:nvGrpSpPr>
        <p:grpSpPr>
          <a:xfrm>
            <a:off x="2828907" y="567083"/>
            <a:ext cx="2096381" cy="2207290"/>
            <a:chOff x="1520157" y="3200400"/>
            <a:chExt cx="1371606" cy="1371601"/>
          </a:xfrm>
        </p:grpSpPr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41C5BF08-82BD-4CC4-961D-F1155CA6D14A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33DC41DC-0FA4-4BDB-9968-448723A1A1C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34FC5602-98CB-43CA-87EA-B914F3D512B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220A92E2-F083-41F2-A7FF-D6AA6059168E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6D25211A-A89B-4B3F-81D2-80A8DA636200}"/>
              </a:ext>
            </a:extLst>
          </p:cNvPr>
          <p:cNvGrpSpPr/>
          <p:nvPr/>
        </p:nvGrpSpPr>
        <p:grpSpPr>
          <a:xfrm>
            <a:off x="5209716" y="567083"/>
            <a:ext cx="2096381" cy="2207290"/>
            <a:chOff x="1520157" y="3200400"/>
            <a:chExt cx="1371606" cy="1371601"/>
          </a:xfrm>
        </p:grpSpPr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27BFDB99-8203-4BAF-92E2-D83D6F9E7A2E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1AB108A3-F453-4C18-A0E3-044E65EE10A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B5487FB4-BC83-4EB1-8A48-04E143A8557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3D43FB73-1E06-49CA-9724-2C23AB7519B9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9B67E166-91D5-4C6E-983C-4F9B3EC319C7}"/>
              </a:ext>
            </a:extLst>
          </p:cNvPr>
          <p:cNvGrpSpPr/>
          <p:nvPr/>
        </p:nvGrpSpPr>
        <p:grpSpPr>
          <a:xfrm>
            <a:off x="457198" y="3247814"/>
            <a:ext cx="2096381" cy="2207290"/>
            <a:chOff x="1520157" y="3200400"/>
            <a:chExt cx="1371606" cy="1371601"/>
          </a:xfrm>
        </p:grpSpPr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B9879C6D-C457-44AC-A9FE-7AF0053AA073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93A19361-F005-4CB5-9F74-DCD88768D92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F1E6BC5E-5FEA-4021-A2F8-D7B22CAB712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3046E8B7-F698-4CEF-ACC6-B5838BEBFACF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38B248B7-FC8B-47D6-BBEE-BD31C93B0A24}"/>
              </a:ext>
            </a:extLst>
          </p:cNvPr>
          <p:cNvGrpSpPr/>
          <p:nvPr/>
        </p:nvGrpSpPr>
        <p:grpSpPr>
          <a:xfrm>
            <a:off x="2828905" y="3247814"/>
            <a:ext cx="2096381" cy="2207290"/>
            <a:chOff x="1520157" y="3200400"/>
            <a:chExt cx="1371606" cy="1371601"/>
          </a:xfrm>
        </p:grpSpPr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0A734176-2AAF-4A1A-AE96-BE7009B6B1EC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907D5B61-5640-451A-A7E9-ED072E65FD5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EB138C62-F7A9-4211-8F9B-53321F98704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BCE72819-9EA8-4384-B578-A7646BA06E4A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0D65AA48-3631-41B3-8222-12F5C93D058A}"/>
              </a:ext>
            </a:extLst>
          </p:cNvPr>
          <p:cNvGrpSpPr/>
          <p:nvPr/>
        </p:nvGrpSpPr>
        <p:grpSpPr>
          <a:xfrm>
            <a:off x="5209714" y="3247814"/>
            <a:ext cx="2096381" cy="2207290"/>
            <a:chOff x="1520157" y="3200400"/>
            <a:chExt cx="1371606" cy="1371601"/>
          </a:xfrm>
        </p:grpSpPr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A59A90FE-AE80-42C7-ABBF-DFE3720949C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BBD157C4-C502-4E3B-827E-BB466C5F53D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794E8269-A19F-4CDD-9450-CA336CB0751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8FAAE6E5-45ED-4835-B537-450914AC722F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F6E1ECB7-940D-4631-B2EB-AECF6226491B}"/>
              </a:ext>
            </a:extLst>
          </p:cNvPr>
          <p:cNvGrpSpPr/>
          <p:nvPr/>
        </p:nvGrpSpPr>
        <p:grpSpPr>
          <a:xfrm>
            <a:off x="466300" y="5928545"/>
            <a:ext cx="2096381" cy="2207290"/>
            <a:chOff x="1520157" y="3200400"/>
            <a:chExt cx="1371606" cy="1371601"/>
          </a:xfrm>
        </p:grpSpPr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F249F8BE-C21A-415E-99EE-4FC58C8F898D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648F031E-3D6E-47E1-8D5D-B1CF3A490CC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B05FF66C-487A-4043-A8BE-FFE0D591132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FF3CD240-E2EA-48F2-BF54-BE5C9AB682C6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74C1E9B8-DD77-4E78-96CA-DFC6C7832754}"/>
              </a:ext>
            </a:extLst>
          </p:cNvPr>
          <p:cNvGrpSpPr/>
          <p:nvPr/>
        </p:nvGrpSpPr>
        <p:grpSpPr>
          <a:xfrm>
            <a:off x="2838007" y="5928545"/>
            <a:ext cx="2096381" cy="2207290"/>
            <a:chOff x="1520157" y="3200400"/>
            <a:chExt cx="1371606" cy="1371601"/>
          </a:xfrm>
        </p:grpSpPr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01061044-D8F6-4BD0-B4BD-E18A2E3D31A1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A6612E95-D3D4-4A3A-B29C-76EB73FD950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AACD67FF-B2CA-4F4B-845B-988C3912E09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5D242BA3-1FDC-4D39-BCE0-B7AAFA102785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0" name="Group 49">
            <a:extLst>
              <a:ext uri="{FF2B5EF4-FFF2-40B4-BE49-F238E27FC236}">
                <a16:creationId xmlns:a16="http://schemas.microsoft.com/office/drawing/2014/main" id="{46E1AE0D-A6DC-4C6B-98E3-AF6C19DB6C1F}"/>
              </a:ext>
            </a:extLst>
          </p:cNvPr>
          <p:cNvGrpSpPr/>
          <p:nvPr/>
        </p:nvGrpSpPr>
        <p:grpSpPr>
          <a:xfrm>
            <a:off x="5218816" y="5928545"/>
            <a:ext cx="2096381" cy="2207290"/>
            <a:chOff x="1520157" y="3200400"/>
            <a:chExt cx="1371606" cy="1371601"/>
          </a:xfrm>
        </p:grpSpPr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FB1CBE34-D69E-4EE4-B4B8-C9E9E7B9079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>
              <a:extLst>
                <a:ext uri="{FF2B5EF4-FFF2-40B4-BE49-F238E27FC236}">
                  <a16:creationId xmlns:a16="http://schemas.microsoft.com/office/drawing/2014/main" id="{24C93174-265B-4E76-9A03-87A44A51FE2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F1C2717E-D3B8-4126-BEC2-73B11DD6D7A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B1AE6CAC-9F22-475A-968F-A024A7D9CF14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5" name="Rectangle: Rounded Corners 54">
            <a:extLst>
              <a:ext uri="{FF2B5EF4-FFF2-40B4-BE49-F238E27FC236}">
                <a16:creationId xmlns:a16="http://schemas.microsoft.com/office/drawing/2014/main" id="{1B822C5D-68AB-4316-BD5E-9EA06AC45D00}"/>
              </a:ext>
            </a:extLst>
          </p:cNvPr>
          <p:cNvSpPr/>
          <p:nvPr/>
        </p:nvSpPr>
        <p:spPr>
          <a:xfrm>
            <a:off x="1988814" y="8641457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Player 1……………..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56" name="Rectangle: Rounded Corners 55">
            <a:extLst>
              <a:ext uri="{FF2B5EF4-FFF2-40B4-BE49-F238E27FC236}">
                <a16:creationId xmlns:a16="http://schemas.microsoft.com/office/drawing/2014/main" id="{D8AA0E18-21A2-4FD4-9AFD-532FCE28357A}"/>
              </a:ext>
            </a:extLst>
          </p:cNvPr>
          <p:cNvSpPr/>
          <p:nvPr/>
        </p:nvSpPr>
        <p:spPr>
          <a:xfrm>
            <a:off x="1989910" y="9041864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Player 2……………..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57" name="Rectangle: Rounded Corners 56">
            <a:extLst>
              <a:ext uri="{FF2B5EF4-FFF2-40B4-BE49-F238E27FC236}">
                <a16:creationId xmlns:a16="http://schemas.microsoft.com/office/drawing/2014/main" id="{34BD2B7B-BF87-4DE2-91C8-9059CDE3A114}"/>
              </a:ext>
            </a:extLst>
          </p:cNvPr>
          <p:cNvSpPr/>
          <p:nvPr/>
        </p:nvSpPr>
        <p:spPr>
          <a:xfrm>
            <a:off x="4226492" y="8646945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Games Won………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58" name="Rectangle: Rounded Corners 57">
            <a:extLst>
              <a:ext uri="{FF2B5EF4-FFF2-40B4-BE49-F238E27FC236}">
                <a16:creationId xmlns:a16="http://schemas.microsoft.com/office/drawing/2014/main" id="{F1F5224C-5AD0-4533-9FB2-EAF34CB64AE3}"/>
              </a:ext>
            </a:extLst>
          </p:cNvPr>
          <p:cNvSpPr/>
          <p:nvPr/>
        </p:nvSpPr>
        <p:spPr>
          <a:xfrm>
            <a:off x="4227588" y="9047352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Games Won………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9413892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id="{AAD5FDF5-D2F0-40E8-BF92-E0C45F730E7B}"/>
              </a:ext>
            </a:extLst>
          </p:cNvPr>
          <p:cNvGrpSpPr/>
          <p:nvPr/>
        </p:nvGrpSpPr>
        <p:grpSpPr>
          <a:xfrm>
            <a:off x="457200" y="567083"/>
            <a:ext cx="2096381" cy="2207290"/>
            <a:chOff x="1520157" y="3200400"/>
            <a:chExt cx="1371606" cy="1371601"/>
          </a:xfrm>
        </p:grpSpPr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FBE553EF-9C33-41B5-9ED4-BD20E8933CAE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62B89D17-2280-4374-B5F2-4F1BE437E46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99857B03-F62F-41B0-A55B-35863C5C844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EB08C583-712E-4155-A98F-C95A07D02000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DDA41621-0360-448D-9CFA-B5B0364FC082}"/>
              </a:ext>
            </a:extLst>
          </p:cNvPr>
          <p:cNvGrpSpPr/>
          <p:nvPr/>
        </p:nvGrpSpPr>
        <p:grpSpPr>
          <a:xfrm>
            <a:off x="2828907" y="567083"/>
            <a:ext cx="2096381" cy="2207290"/>
            <a:chOff x="1520157" y="3200400"/>
            <a:chExt cx="1371606" cy="1371601"/>
          </a:xfrm>
        </p:grpSpPr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41C5BF08-82BD-4CC4-961D-F1155CA6D14A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33DC41DC-0FA4-4BDB-9968-448723A1A1C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34FC5602-98CB-43CA-87EA-B914F3D512B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220A92E2-F083-41F2-A7FF-D6AA6059168E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6D25211A-A89B-4B3F-81D2-80A8DA636200}"/>
              </a:ext>
            </a:extLst>
          </p:cNvPr>
          <p:cNvGrpSpPr/>
          <p:nvPr/>
        </p:nvGrpSpPr>
        <p:grpSpPr>
          <a:xfrm>
            <a:off x="5209716" y="567083"/>
            <a:ext cx="2096381" cy="2207290"/>
            <a:chOff x="1520157" y="3200400"/>
            <a:chExt cx="1371606" cy="1371601"/>
          </a:xfrm>
        </p:grpSpPr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27BFDB99-8203-4BAF-92E2-D83D6F9E7A2E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1AB108A3-F453-4C18-A0E3-044E65EE10A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B5487FB4-BC83-4EB1-8A48-04E143A8557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3D43FB73-1E06-49CA-9724-2C23AB7519B9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9B67E166-91D5-4C6E-983C-4F9B3EC319C7}"/>
              </a:ext>
            </a:extLst>
          </p:cNvPr>
          <p:cNvGrpSpPr/>
          <p:nvPr/>
        </p:nvGrpSpPr>
        <p:grpSpPr>
          <a:xfrm>
            <a:off x="457198" y="3247814"/>
            <a:ext cx="2096381" cy="2207290"/>
            <a:chOff x="1520157" y="3200400"/>
            <a:chExt cx="1371606" cy="1371601"/>
          </a:xfrm>
        </p:grpSpPr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B9879C6D-C457-44AC-A9FE-7AF0053AA073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93A19361-F005-4CB5-9F74-DCD88768D92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F1E6BC5E-5FEA-4021-A2F8-D7B22CAB712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3046E8B7-F698-4CEF-ACC6-B5838BEBFACF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38B248B7-FC8B-47D6-BBEE-BD31C93B0A24}"/>
              </a:ext>
            </a:extLst>
          </p:cNvPr>
          <p:cNvGrpSpPr/>
          <p:nvPr/>
        </p:nvGrpSpPr>
        <p:grpSpPr>
          <a:xfrm>
            <a:off x="2828905" y="3247814"/>
            <a:ext cx="2096381" cy="2207290"/>
            <a:chOff x="1520157" y="3200400"/>
            <a:chExt cx="1371606" cy="1371601"/>
          </a:xfrm>
        </p:grpSpPr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0A734176-2AAF-4A1A-AE96-BE7009B6B1EC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907D5B61-5640-451A-A7E9-ED072E65FD5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EB138C62-F7A9-4211-8F9B-53321F98704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BCE72819-9EA8-4384-B578-A7646BA06E4A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0D65AA48-3631-41B3-8222-12F5C93D058A}"/>
              </a:ext>
            </a:extLst>
          </p:cNvPr>
          <p:cNvGrpSpPr/>
          <p:nvPr/>
        </p:nvGrpSpPr>
        <p:grpSpPr>
          <a:xfrm>
            <a:off x="5209714" y="3247814"/>
            <a:ext cx="2096381" cy="2207290"/>
            <a:chOff x="1520157" y="3200400"/>
            <a:chExt cx="1371606" cy="1371601"/>
          </a:xfrm>
        </p:grpSpPr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A59A90FE-AE80-42C7-ABBF-DFE3720949C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BBD157C4-C502-4E3B-827E-BB466C5F53D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794E8269-A19F-4CDD-9450-CA336CB0751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8FAAE6E5-45ED-4835-B537-450914AC722F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F6E1ECB7-940D-4631-B2EB-AECF6226491B}"/>
              </a:ext>
            </a:extLst>
          </p:cNvPr>
          <p:cNvGrpSpPr/>
          <p:nvPr/>
        </p:nvGrpSpPr>
        <p:grpSpPr>
          <a:xfrm>
            <a:off x="466300" y="5928545"/>
            <a:ext cx="2096381" cy="2207290"/>
            <a:chOff x="1520157" y="3200400"/>
            <a:chExt cx="1371606" cy="1371601"/>
          </a:xfrm>
        </p:grpSpPr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F249F8BE-C21A-415E-99EE-4FC58C8F898D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648F031E-3D6E-47E1-8D5D-B1CF3A490CC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B05FF66C-487A-4043-A8BE-FFE0D591132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FF3CD240-E2EA-48F2-BF54-BE5C9AB682C6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74C1E9B8-DD77-4E78-96CA-DFC6C7832754}"/>
              </a:ext>
            </a:extLst>
          </p:cNvPr>
          <p:cNvGrpSpPr/>
          <p:nvPr/>
        </p:nvGrpSpPr>
        <p:grpSpPr>
          <a:xfrm>
            <a:off x="2838007" y="5928545"/>
            <a:ext cx="2096381" cy="2207290"/>
            <a:chOff x="1520157" y="3200400"/>
            <a:chExt cx="1371606" cy="1371601"/>
          </a:xfrm>
        </p:grpSpPr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01061044-D8F6-4BD0-B4BD-E18A2E3D31A1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A6612E95-D3D4-4A3A-B29C-76EB73FD950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AACD67FF-B2CA-4F4B-845B-988C3912E09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5D242BA3-1FDC-4D39-BCE0-B7AAFA102785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0" name="Group 49">
            <a:extLst>
              <a:ext uri="{FF2B5EF4-FFF2-40B4-BE49-F238E27FC236}">
                <a16:creationId xmlns:a16="http://schemas.microsoft.com/office/drawing/2014/main" id="{46E1AE0D-A6DC-4C6B-98E3-AF6C19DB6C1F}"/>
              </a:ext>
            </a:extLst>
          </p:cNvPr>
          <p:cNvGrpSpPr/>
          <p:nvPr/>
        </p:nvGrpSpPr>
        <p:grpSpPr>
          <a:xfrm>
            <a:off x="5218816" y="5928545"/>
            <a:ext cx="2096381" cy="2207290"/>
            <a:chOff x="1520157" y="3200400"/>
            <a:chExt cx="1371606" cy="1371601"/>
          </a:xfrm>
        </p:grpSpPr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FB1CBE34-D69E-4EE4-B4B8-C9E9E7B9079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>
              <a:extLst>
                <a:ext uri="{FF2B5EF4-FFF2-40B4-BE49-F238E27FC236}">
                  <a16:creationId xmlns:a16="http://schemas.microsoft.com/office/drawing/2014/main" id="{24C93174-265B-4E76-9A03-87A44A51FE2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F1C2717E-D3B8-4126-BEC2-73B11DD6D7A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B1AE6CAC-9F22-475A-968F-A024A7D9CF14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5" name="Rectangle: Rounded Corners 54">
            <a:extLst>
              <a:ext uri="{FF2B5EF4-FFF2-40B4-BE49-F238E27FC236}">
                <a16:creationId xmlns:a16="http://schemas.microsoft.com/office/drawing/2014/main" id="{1B822C5D-68AB-4316-BD5E-9EA06AC45D00}"/>
              </a:ext>
            </a:extLst>
          </p:cNvPr>
          <p:cNvSpPr/>
          <p:nvPr/>
        </p:nvSpPr>
        <p:spPr>
          <a:xfrm>
            <a:off x="1988814" y="8641457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Player 1……………..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56" name="Rectangle: Rounded Corners 55">
            <a:extLst>
              <a:ext uri="{FF2B5EF4-FFF2-40B4-BE49-F238E27FC236}">
                <a16:creationId xmlns:a16="http://schemas.microsoft.com/office/drawing/2014/main" id="{D8AA0E18-21A2-4FD4-9AFD-532FCE28357A}"/>
              </a:ext>
            </a:extLst>
          </p:cNvPr>
          <p:cNvSpPr/>
          <p:nvPr/>
        </p:nvSpPr>
        <p:spPr>
          <a:xfrm>
            <a:off x="1989910" y="9041864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Player 2……………..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57" name="Rectangle: Rounded Corners 56">
            <a:extLst>
              <a:ext uri="{FF2B5EF4-FFF2-40B4-BE49-F238E27FC236}">
                <a16:creationId xmlns:a16="http://schemas.microsoft.com/office/drawing/2014/main" id="{34BD2B7B-BF87-4DE2-91C8-9059CDE3A114}"/>
              </a:ext>
            </a:extLst>
          </p:cNvPr>
          <p:cNvSpPr/>
          <p:nvPr/>
        </p:nvSpPr>
        <p:spPr>
          <a:xfrm>
            <a:off x="4226492" y="8646945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Games Won………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58" name="Rectangle: Rounded Corners 57">
            <a:extLst>
              <a:ext uri="{FF2B5EF4-FFF2-40B4-BE49-F238E27FC236}">
                <a16:creationId xmlns:a16="http://schemas.microsoft.com/office/drawing/2014/main" id="{F1F5224C-5AD0-4533-9FB2-EAF34CB64AE3}"/>
              </a:ext>
            </a:extLst>
          </p:cNvPr>
          <p:cNvSpPr/>
          <p:nvPr/>
        </p:nvSpPr>
        <p:spPr>
          <a:xfrm>
            <a:off x="4227588" y="9047352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Games Won………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59953974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id="{AAD5FDF5-D2F0-40E8-BF92-E0C45F730E7B}"/>
              </a:ext>
            </a:extLst>
          </p:cNvPr>
          <p:cNvGrpSpPr/>
          <p:nvPr/>
        </p:nvGrpSpPr>
        <p:grpSpPr>
          <a:xfrm>
            <a:off x="457200" y="567083"/>
            <a:ext cx="2096381" cy="2207290"/>
            <a:chOff x="1520157" y="3200400"/>
            <a:chExt cx="1371606" cy="1371601"/>
          </a:xfrm>
        </p:grpSpPr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FBE553EF-9C33-41B5-9ED4-BD20E8933CAE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62B89D17-2280-4374-B5F2-4F1BE437E46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99857B03-F62F-41B0-A55B-35863C5C844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EB08C583-712E-4155-A98F-C95A07D02000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DDA41621-0360-448D-9CFA-B5B0364FC082}"/>
              </a:ext>
            </a:extLst>
          </p:cNvPr>
          <p:cNvGrpSpPr/>
          <p:nvPr/>
        </p:nvGrpSpPr>
        <p:grpSpPr>
          <a:xfrm>
            <a:off x="2828907" y="567083"/>
            <a:ext cx="2096381" cy="2207290"/>
            <a:chOff x="1520157" y="3200400"/>
            <a:chExt cx="1371606" cy="1371601"/>
          </a:xfrm>
        </p:grpSpPr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41C5BF08-82BD-4CC4-961D-F1155CA6D14A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33DC41DC-0FA4-4BDB-9968-448723A1A1C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34FC5602-98CB-43CA-87EA-B914F3D512B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220A92E2-F083-41F2-A7FF-D6AA6059168E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6D25211A-A89B-4B3F-81D2-80A8DA636200}"/>
              </a:ext>
            </a:extLst>
          </p:cNvPr>
          <p:cNvGrpSpPr/>
          <p:nvPr/>
        </p:nvGrpSpPr>
        <p:grpSpPr>
          <a:xfrm>
            <a:off x="5209716" y="567083"/>
            <a:ext cx="2096381" cy="2207290"/>
            <a:chOff x="1520157" y="3200400"/>
            <a:chExt cx="1371606" cy="1371601"/>
          </a:xfrm>
        </p:grpSpPr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27BFDB99-8203-4BAF-92E2-D83D6F9E7A2E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1AB108A3-F453-4C18-A0E3-044E65EE10A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B5487FB4-BC83-4EB1-8A48-04E143A8557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3D43FB73-1E06-49CA-9724-2C23AB7519B9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9B67E166-91D5-4C6E-983C-4F9B3EC319C7}"/>
              </a:ext>
            </a:extLst>
          </p:cNvPr>
          <p:cNvGrpSpPr/>
          <p:nvPr/>
        </p:nvGrpSpPr>
        <p:grpSpPr>
          <a:xfrm>
            <a:off x="457198" y="3247814"/>
            <a:ext cx="2096381" cy="2207290"/>
            <a:chOff x="1520157" y="3200400"/>
            <a:chExt cx="1371606" cy="1371601"/>
          </a:xfrm>
        </p:grpSpPr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B9879C6D-C457-44AC-A9FE-7AF0053AA073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93A19361-F005-4CB5-9F74-DCD88768D92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F1E6BC5E-5FEA-4021-A2F8-D7B22CAB712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3046E8B7-F698-4CEF-ACC6-B5838BEBFACF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38B248B7-FC8B-47D6-BBEE-BD31C93B0A24}"/>
              </a:ext>
            </a:extLst>
          </p:cNvPr>
          <p:cNvGrpSpPr/>
          <p:nvPr/>
        </p:nvGrpSpPr>
        <p:grpSpPr>
          <a:xfrm>
            <a:off x="2828905" y="3247814"/>
            <a:ext cx="2096381" cy="2207290"/>
            <a:chOff x="1520157" y="3200400"/>
            <a:chExt cx="1371606" cy="1371601"/>
          </a:xfrm>
        </p:grpSpPr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0A734176-2AAF-4A1A-AE96-BE7009B6B1EC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907D5B61-5640-451A-A7E9-ED072E65FD5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EB138C62-F7A9-4211-8F9B-53321F98704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BCE72819-9EA8-4384-B578-A7646BA06E4A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0D65AA48-3631-41B3-8222-12F5C93D058A}"/>
              </a:ext>
            </a:extLst>
          </p:cNvPr>
          <p:cNvGrpSpPr/>
          <p:nvPr/>
        </p:nvGrpSpPr>
        <p:grpSpPr>
          <a:xfrm>
            <a:off x="5209714" y="3247814"/>
            <a:ext cx="2096381" cy="2207290"/>
            <a:chOff x="1520157" y="3200400"/>
            <a:chExt cx="1371606" cy="1371601"/>
          </a:xfrm>
        </p:grpSpPr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A59A90FE-AE80-42C7-ABBF-DFE3720949C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BBD157C4-C502-4E3B-827E-BB466C5F53D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794E8269-A19F-4CDD-9450-CA336CB0751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8FAAE6E5-45ED-4835-B537-450914AC722F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F6E1ECB7-940D-4631-B2EB-AECF6226491B}"/>
              </a:ext>
            </a:extLst>
          </p:cNvPr>
          <p:cNvGrpSpPr/>
          <p:nvPr/>
        </p:nvGrpSpPr>
        <p:grpSpPr>
          <a:xfrm>
            <a:off x="466300" y="5928545"/>
            <a:ext cx="2096381" cy="2207290"/>
            <a:chOff x="1520157" y="3200400"/>
            <a:chExt cx="1371606" cy="1371601"/>
          </a:xfrm>
        </p:grpSpPr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F249F8BE-C21A-415E-99EE-4FC58C8F898D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648F031E-3D6E-47E1-8D5D-B1CF3A490CC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B05FF66C-487A-4043-A8BE-FFE0D591132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FF3CD240-E2EA-48F2-BF54-BE5C9AB682C6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74C1E9B8-DD77-4E78-96CA-DFC6C7832754}"/>
              </a:ext>
            </a:extLst>
          </p:cNvPr>
          <p:cNvGrpSpPr/>
          <p:nvPr/>
        </p:nvGrpSpPr>
        <p:grpSpPr>
          <a:xfrm>
            <a:off x="2838007" y="5928545"/>
            <a:ext cx="2096381" cy="2207290"/>
            <a:chOff x="1520157" y="3200400"/>
            <a:chExt cx="1371606" cy="1371601"/>
          </a:xfrm>
        </p:grpSpPr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01061044-D8F6-4BD0-B4BD-E18A2E3D31A1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A6612E95-D3D4-4A3A-B29C-76EB73FD950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AACD67FF-B2CA-4F4B-845B-988C3912E09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5D242BA3-1FDC-4D39-BCE0-B7AAFA102785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0" name="Group 49">
            <a:extLst>
              <a:ext uri="{FF2B5EF4-FFF2-40B4-BE49-F238E27FC236}">
                <a16:creationId xmlns:a16="http://schemas.microsoft.com/office/drawing/2014/main" id="{46E1AE0D-A6DC-4C6B-98E3-AF6C19DB6C1F}"/>
              </a:ext>
            </a:extLst>
          </p:cNvPr>
          <p:cNvGrpSpPr/>
          <p:nvPr/>
        </p:nvGrpSpPr>
        <p:grpSpPr>
          <a:xfrm>
            <a:off x="5218816" y="5928545"/>
            <a:ext cx="2096381" cy="2207290"/>
            <a:chOff x="1520157" y="3200400"/>
            <a:chExt cx="1371606" cy="1371601"/>
          </a:xfrm>
        </p:grpSpPr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FB1CBE34-D69E-4EE4-B4B8-C9E9E7B9079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>
              <a:extLst>
                <a:ext uri="{FF2B5EF4-FFF2-40B4-BE49-F238E27FC236}">
                  <a16:creationId xmlns:a16="http://schemas.microsoft.com/office/drawing/2014/main" id="{24C93174-265B-4E76-9A03-87A44A51FE2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F1C2717E-D3B8-4126-BEC2-73B11DD6D7A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B1AE6CAC-9F22-475A-968F-A024A7D9CF14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5" name="Rectangle: Rounded Corners 54">
            <a:extLst>
              <a:ext uri="{FF2B5EF4-FFF2-40B4-BE49-F238E27FC236}">
                <a16:creationId xmlns:a16="http://schemas.microsoft.com/office/drawing/2014/main" id="{1B822C5D-68AB-4316-BD5E-9EA06AC45D00}"/>
              </a:ext>
            </a:extLst>
          </p:cNvPr>
          <p:cNvSpPr/>
          <p:nvPr/>
        </p:nvSpPr>
        <p:spPr>
          <a:xfrm>
            <a:off x="1988814" y="8641457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Player 1……………..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56" name="Rectangle: Rounded Corners 55">
            <a:extLst>
              <a:ext uri="{FF2B5EF4-FFF2-40B4-BE49-F238E27FC236}">
                <a16:creationId xmlns:a16="http://schemas.microsoft.com/office/drawing/2014/main" id="{D8AA0E18-21A2-4FD4-9AFD-532FCE28357A}"/>
              </a:ext>
            </a:extLst>
          </p:cNvPr>
          <p:cNvSpPr/>
          <p:nvPr/>
        </p:nvSpPr>
        <p:spPr>
          <a:xfrm>
            <a:off x="1989910" y="9041864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Player 2……………..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57" name="Rectangle: Rounded Corners 56">
            <a:extLst>
              <a:ext uri="{FF2B5EF4-FFF2-40B4-BE49-F238E27FC236}">
                <a16:creationId xmlns:a16="http://schemas.microsoft.com/office/drawing/2014/main" id="{34BD2B7B-BF87-4DE2-91C8-9059CDE3A114}"/>
              </a:ext>
            </a:extLst>
          </p:cNvPr>
          <p:cNvSpPr/>
          <p:nvPr/>
        </p:nvSpPr>
        <p:spPr>
          <a:xfrm>
            <a:off x="4226492" y="8646945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Games Won………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58" name="Rectangle: Rounded Corners 57">
            <a:extLst>
              <a:ext uri="{FF2B5EF4-FFF2-40B4-BE49-F238E27FC236}">
                <a16:creationId xmlns:a16="http://schemas.microsoft.com/office/drawing/2014/main" id="{F1F5224C-5AD0-4533-9FB2-EAF34CB64AE3}"/>
              </a:ext>
            </a:extLst>
          </p:cNvPr>
          <p:cNvSpPr/>
          <p:nvPr/>
        </p:nvSpPr>
        <p:spPr>
          <a:xfrm>
            <a:off x="4227588" y="9047352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Games Won………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51428720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id="{AAD5FDF5-D2F0-40E8-BF92-E0C45F730E7B}"/>
              </a:ext>
            </a:extLst>
          </p:cNvPr>
          <p:cNvGrpSpPr/>
          <p:nvPr/>
        </p:nvGrpSpPr>
        <p:grpSpPr>
          <a:xfrm>
            <a:off x="457200" y="567083"/>
            <a:ext cx="2096381" cy="2207290"/>
            <a:chOff x="1520157" y="3200400"/>
            <a:chExt cx="1371606" cy="1371601"/>
          </a:xfrm>
        </p:grpSpPr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FBE553EF-9C33-41B5-9ED4-BD20E8933CAE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62B89D17-2280-4374-B5F2-4F1BE437E46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99857B03-F62F-41B0-A55B-35863C5C844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EB08C583-712E-4155-A98F-C95A07D02000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DDA41621-0360-448D-9CFA-B5B0364FC082}"/>
              </a:ext>
            </a:extLst>
          </p:cNvPr>
          <p:cNvGrpSpPr/>
          <p:nvPr/>
        </p:nvGrpSpPr>
        <p:grpSpPr>
          <a:xfrm>
            <a:off x="2828907" y="567083"/>
            <a:ext cx="2096381" cy="2207290"/>
            <a:chOff x="1520157" y="3200400"/>
            <a:chExt cx="1371606" cy="1371601"/>
          </a:xfrm>
        </p:grpSpPr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41C5BF08-82BD-4CC4-961D-F1155CA6D14A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33DC41DC-0FA4-4BDB-9968-448723A1A1C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34FC5602-98CB-43CA-87EA-B914F3D512B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220A92E2-F083-41F2-A7FF-D6AA6059168E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6D25211A-A89B-4B3F-81D2-80A8DA636200}"/>
              </a:ext>
            </a:extLst>
          </p:cNvPr>
          <p:cNvGrpSpPr/>
          <p:nvPr/>
        </p:nvGrpSpPr>
        <p:grpSpPr>
          <a:xfrm>
            <a:off x="5209716" y="567083"/>
            <a:ext cx="2096381" cy="2207290"/>
            <a:chOff x="1520157" y="3200400"/>
            <a:chExt cx="1371606" cy="1371601"/>
          </a:xfrm>
        </p:grpSpPr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27BFDB99-8203-4BAF-92E2-D83D6F9E7A2E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1AB108A3-F453-4C18-A0E3-044E65EE10A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B5487FB4-BC83-4EB1-8A48-04E143A8557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3D43FB73-1E06-49CA-9724-2C23AB7519B9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9B67E166-91D5-4C6E-983C-4F9B3EC319C7}"/>
              </a:ext>
            </a:extLst>
          </p:cNvPr>
          <p:cNvGrpSpPr/>
          <p:nvPr/>
        </p:nvGrpSpPr>
        <p:grpSpPr>
          <a:xfrm>
            <a:off x="457198" y="3247814"/>
            <a:ext cx="2096381" cy="2207290"/>
            <a:chOff x="1520157" y="3200400"/>
            <a:chExt cx="1371606" cy="1371601"/>
          </a:xfrm>
        </p:grpSpPr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B9879C6D-C457-44AC-A9FE-7AF0053AA073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93A19361-F005-4CB5-9F74-DCD88768D92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F1E6BC5E-5FEA-4021-A2F8-D7B22CAB712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3046E8B7-F698-4CEF-ACC6-B5838BEBFACF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38B248B7-FC8B-47D6-BBEE-BD31C93B0A24}"/>
              </a:ext>
            </a:extLst>
          </p:cNvPr>
          <p:cNvGrpSpPr/>
          <p:nvPr/>
        </p:nvGrpSpPr>
        <p:grpSpPr>
          <a:xfrm>
            <a:off x="2828905" y="3247814"/>
            <a:ext cx="2096381" cy="2207290"/>
            <a:chOff x="1520157" y="3200400"/>
            <a:chExt cx="1371606" cy="1371601"/>
          </a:xfrm>
        </p:grpSpPr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0A734176-2AAF-4A1A-AE96-BE7009B6B1EC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907D5B61-5640-451A-A7E9-ED072E65FD5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EB138C62-F7A9-4211-8F9B-53321F98704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BCE72819-9EA8-4384-B578-A7646BA06E4A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0D65AA48-3631-41B3-8222-12F5C93D058A}"/>
              </a:ext>
            </a:extLst>
          </p:cNvPr>
          <p:cNvGrpSpPr/>
          <p:nvPr/>
        </p:nvGrpSpPr>
        <p:grpSpPr>
          <a:xfrm>
            <a:off x="5209714" y="3247814"/>
            <a:ext cx="2096381" cy="2207290"/>
            <a:chOff x="1520157" y="3200400"/>
            <a:chExt cx="1371606" cy="1371601"/>
          </a:xfrm>
        </p:grpSpPr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A59A90FE-AE80-42C7-ABBF-DFE3720949C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BBD157C4-C502-4E3B-827E-BB466C5F53D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794E8269-A19F-4CDD-9450-CA336CB0751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8FAAE6E5-45ED-4835-B537-450914AC722F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F6E1ECB7-940D-4631-B2EB-AECF6226491B}"/>
              </a:ext>
            </a:extLst>
          </p:cNvPr>
          <p:cNvGrpSpPr/>
          <p:nvPr/>
        </p:nvGrpSpPr>
        <p:grpSpPr>
          <a:xfrm>
            <a:off x="466300" y="5928545"/>
            <a:ext cx="2096381" cy="2207290"/>
            <a:chOff x="1520157" y="3200400"/>
            <a:chExt cx="1371606" cy="1371601"/>
          </a:xfrm>
        </p:grpSpPr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F249F8BE-C21A-415E-99EE-4FC58C8F898D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648F031E-3D6E-47E1-8D5D-B1CF3A490CC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B05FF66C-487A-4043-A8BE-FFE0D591132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FF3CD240-E2EA-48F2-BF54-BE5C9AB682C6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74C1E9B8-DD77-4E78-96CA-DFC6C7832754}"/>
              </a:ext>
            </a:extLst>
          </p:cNvPr>
          <p:cNvGrpSpPr/>
          <p:nvPr/>
        </p:nvGrpSpPr>
        <p:grpSpPr>
          <a:xfrm>
            <a:off x="2838007" y="5928545"/>
            <a:ext cx="2096381" cy="2207290"/>
            <a:chOff x="1520157" y="3200400"/>
            <a:chExt cx="1371606" cy="1371601"/>
          </a:xfrm>
        </p:grpSpPr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01061044-D8F6-4BD0-B4BD-E18A2E3D31A1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A6612E95-D3D4-4A3A-B29C-76EB73FD950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AACD67FF-B2CA-4F4B-845B-988C3912E09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5D242BA3-1FDC-4D39-BCE0-B7AAFA102785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0" name="Group 49">
            <a:extLst>
              <a:ext uri="{FF2B5EF4-FFF2-40B4-BE49-F238E27FC236}">
                <a16:creationId xmlns:a16="http://schemas.microsoft.com/office/drawing/2014/main" id="{46E1AE0D-A6DC-4C6B-98E3-AF6C19DB6C1F}"/>
              </a:ext>
            </a:extLst>
          </p:cNvPr>
          <p:cNvGrpSpPr/>
          <p:nvPr/>
        </p:nvGrpSpPr>
        <p:grpSpPr>
          <a:xfrm>
            <a:off x="5218816" y="5928545"/>
            <a:ext cx="2096381" cy="2207290"/>
            <a:chOff x="1520157" y="3200400"/>
            <a:chExt cx="1371606" cy="1371601"/>
          </a:xfrm>
        </p:grpSpPr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FB1CBE34-D69E-4EE4-B4B8-C9E9E7B9079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>
              <a:extLst>
                <a:ext uri="{FF2B5EF4-FFF2-40B4-BE49-F238E27FC236}">
                  <a16:creationId xmlns:a16="http://schemas.microsoft.com/office/drawing/2014/main" id="{24C93174-265B-4E76-9A03-87A44A51FE2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F1C2717E-D3B8-4126-BEC2-73B11DD6D7A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B1AE6CAC-9F22-475A-968F-A024A7D9CF14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5" name="Rectangle: Rounded Corners 54">
            <a:extLst>
              <a:ext uri="{FF2B5EF4-FFF2-40B4-BE49-F238E27FC236}">
                <a16:creationId xmlns:a16="http://schemas.microsoft.com/office/drawing/2014/main" id="{1B822C5D-68AB-4316-BD5E-9EA06AC45D00}"/>
              </a:ext>
            </a:extLst>
          </p:cNvPr>
          <p:cNvSpPr/>
          <p:nvPr/>
        </p:nvSpPr>
        <p:spPr>
          <a:xfrm>
            <a:off x="1988814" y="8641457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Player 1……………..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56" name="Rectangle: Rounded Corners 55">
            <a:extLst>
              <a:ext uri="{FF2B5EF4-FFF2-40B4-BE49-F238E27FC236}">
                <a16:creationId xmlns:a16="http://schemas.microsoft.com/office/drawing/2014/main" id="{D8AA0E18-21A2-4FD4-9AFD-532FCE28357A}"/>
              </a:ext>
            </a:extLst>
          </p:cNvPr>
          <p:cNvSpPr/>
          <p:nvPr/>
        </p:nvSpPr>
        <p:spPr>
          <a:xfrm>
            <a:off x="1989910" y="9041864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Player 2……………..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57" name="Rectangle: Rounded Corners 56">
            <a:extLst>
              <a:ext uri="{FF2B5EF4-FFF2-40B4-BE49-F238E27FC236}">
                <a16:creationId xmlns:a16="http://schemas.microsoft.com/office/drawing/2014/main" id="{34BD2B7B-BF87-4DE2-91C8-9059CDE3A114}"/>
              </a:ext>
            </a:extLst>
          </p:cNvPr>
          <p:cNvSpPr/>
          <p:nvPr/>
        </p:nvSpPr>
        <p:spPr>
          <a:xfrm>
            <a:off x="4226492" y="8646945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Games Won………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58" name="Rectangle: Rounded Corners 57">
            <a:extLst>
              <a:ext uri="{FF2B5EF4-FFF2-40B4-BE49-F238E27FC236}">
                <a16:creationId xmlns:a16="http://schemas.microsoft.com/office/drawing/2014/main" id="{F1F5224C-5AD0-4533-9FB2-EAF34CB64AE3}"/>
              </a:ext>
            </a:extLst>
          </p:cNvPr>
          <p:cNvSpPr/>
          <p:nvPr/>
        </p:nvSpPr>
        <p:spPr>
          <a:xfrm>
            <a:off x="4227588" y="9047352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Games Won………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08809720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id="{AAD5FDF5-D2F0-40E8-BF92-E0C45F730E7B}"/>
              </a:ext>
            </a:extLst>
          </p:cNvPr>
          <p:cNvGrpSpPr/>
          <p:nvPr/>
        </p:nvGrpSpPr>
        <p:grpSpPr>
          <a:xfrm>
            <a:off x="457200" y="567083"/>
            <a:ext cx="2096381" cy="2207290"/>
            <a:chOff x="1520157" y="3200400"/>
            <a:chExt cx="1371606" cy="1371601"/>
          </a:xfrm>
        </p:grpSpPr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FBE553EF-9C33-41B5-9ED4-BD20E8933CAE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62B89D17-2280-4374-B5F2-4F1BE437E46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99857B03-F62F-41B0-A55B-35863C5C844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EB08C583-712E-4155-A98F-C95A07D02000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DDA41621-0360-448D-9CFA-B5B0364FC082}"/>
              </a:ext>
            </a:extLst>
          </p:cNvPr>
          <p:cNvGrpSpPr/>
          <p:nvPr/>
        </p:nvGrpSpPr>
        <p:grpSpPr>
          <a:xfrm>
            <a:off x="2828907" y="567083"/>
            <a:ext cx="2096381" cy="2207290"/>
            <a:chOff x="1520157" y="3200400"/>
            <a:chExt cx="1371606" cy="1371601"/>
          </a:xfrm>
        </p:grpSpPr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41C5BF08-82BD-4CC4-961D-F1155CA6D14A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33DC41DC-0FA4-4BDB-9968-448723A1A1C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34FC5602-98CB-43CA-87EA-B914F3D512B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220A92E2-F083-41F2-A7FF-D6AA6059168E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6D25211A-A89B-4B3F-81D2-80A8DA636200}"/>
              </a:ext>
            </a:extLst>
          </p:cNvPr>
          <p:cNvGrpSpPr/>
          <p:nvPr/>
        </p:nvGrpSpPr>
        <p:grpSpPr>
          <a:xfrm>
            <a:off x="5209716" y="567083"/>
            <a:ext cx="2096381" cy="2207290"/>
            <a:chOff x="1520157" y="3200400"/>
            <a:chExt cx="1371606" cy="1371601"/>
          </a:xfrm>
        </p:grpSpPr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27BFDB99-8203-4BAF-92E2-D83D6F9E7A2E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1AB108A3-F453-4C18-A0E3-044E65EE10A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B5487FB4-BC83-4EB1-8A48-04E143A8557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3D43FB73-1E06-49CA-9724-2C23AB7519B9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9B67E166-91D5-4C6E-983C-4F9B3EC319C7}"/>
              </a:ext>
            </a:extLst>
          </p:cNvPr>
          <p:cNvGrpSpPr/>
          <p:nvPr/>
        </p:nvGrpSpPr>
        <p:grpSpPr>
          <a:xfrm>
            <a:off x="457198" y="3247814"/>
            <a:ext cx="2096381" cy="2207290"/>
            <a:chOff x="1520157" y="3200400"/>
            <a:chExt cx="1371606" cy="1371601"/>
          </a:xfrm>
        </p:grpSpPr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B9879C6D-C457-44AC-A9FE-7AF0053AA073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93A19361-F005-4CB5-9F74-DCD88768D92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F1E6BC5E-5FEA-4021-A2F8-D7B22CAB712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3046E8B7-F698-4CEF-ACC6-B5838BEBFACF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38B248B7-FC8B-47D6-BBEE-BD31C93B0A24}"/>
              </a:ext>
            </a:extLst>
          </p:cNvPr>
          <p:cNvGrpSpPr/>
          <p:nvPr/>
        </p:nvGrpSpPr>
        <p:grpSpPr>
          <a:xfrm>
            <a:off x="2828905" y="3247814"/>
            <a:ext cx="2096381" cy="2207290"/>
            <a:chOff x="1520157" y="3200400"/>
            <a:chExt cx="1371606" cy="1371601"/>
          </a:xfrm>
        </p:grpSpPr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0A734176-2AAF-4A1A-AE96-BE7009B6B1EC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907D5B61-5640-451A-A7E9-ED072E65FD5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EB138C62-F7A9-4211-8F9B-53321F98704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BCE72819-9EA8-4384-B578-A7646BA06E4A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0D65AA48-3631-41B3-8222-12F5C93D058A}"/>
              </a:ext>
            </a:extLst>
          </p:cNvPr>
          <p:cNvGrpSpPr/>
          <p:nvPr/>
        </p:nvGrpSpPr>
        <p:grpSpPr>
          <a:xfrm>
            <a:off x="5209714" y="3247814"/>
            <a:ext cx="2096381" cy="2207290"/>
            <a:chOff x="1520157" y="3200400"/>
            <a:chExt cx="1371606" cy="1371601"/>
          </a:xfrm>
        </p:grpSpPr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A59A90FE-AE80-42C7-ABBF-DFE3720949C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BBD157C4-C502-4E3B-827E-BB466C5F53D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794E8269-A19F-4CDD-9450-CA336CB0751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8FAAE6E5-45ED-4835-B537-450914AC722F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F6E1ECB7-940D-4631-B2EB-AECF6226491B}"/>
              </a:ext>
            </a:extLst>
          </p:cNvPr>
          <p:cNvGrpSpPr/>
          <p:nvPr/>
        </p:nvGrpSpPr>
        <p:grpSpPr>
          <a:xfrm>
            <a:off x="466300" y="5928545"/>
            <a:ext cx="2096381" cy="2207290"/>
            <a:chOff x="1520157" y="3200400"/>
            <a:chExt cx="1371606" cy="1371601"/>
          </a:xfrm>
        </p:grpSpPr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F249F8BE-C21A-415E-99EE-4FC58C8F898D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648F031E-3D6E-47E1-8D5D-B1CF3A490CC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B05FF66C-487A-4043-A8BE-FFE0D591132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FF3CD240-E2EA-48F2-BF54-BE5C9AB682C6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74C1E9B8-DD77-4E78-96CA-DFC6C7832754}"/>
              </a:ext>
            </a:extLst>
          </p:cNvPr>
          <p:cNvGrpSpPr/>
          <p:nvPr/>
        </p:nvGrpSpPr>
        <p:grpSpPr>
          <a:xfrm>
            <a:off x="2838007" y="5928545"/>
            <a:ext cx="2096381" cy="2207290"/>
            <a:chOff x="1520157" y="3200400"/>
            <a:chExt cx="1371606" cy="1371601"/>
          </a:xfrm>
        </p:grpSpPr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01061044-D8F6-4BD0-B4BD-E18A2E3D31A1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A6612E95-D3D4-4A3A-B29C-76EB73FD950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AACD67FF-B2CA-4F4B-845B-988C3912E09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5D242BA3-1FDC-4D39-BCE0-B7AAFA102785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0" name="Group 49">
            <a:extLst>
              <a:ext uri="{FF2B5EF4-FFF2-40B4-BE49-F238E27FC236}">
                <a16:creationId xmlns:a16="http://schemas.microsoft.com/office/drawing/2014/main" id="{46E1AE0D-A6DC-4C6B-98E3-AF6C19DB6C1F}"/>
              </a:ext>
            </a:extLst>
          </p:cNvPr>
          <p:cNvGrpSpPr/>
          <p:nvPr/>
        </p:nvGrpSpPr>
        <p:grpSpPr>
          <a:xfrm>
            <a:off x="5218816" y="5928545"/>
            <a:ext cx="2096381" cy="2207290"/>
            <a:chOff x="1520157" y="3200400"/>
            <a:chExt cx="1371606" cy="1371601"/>
          </a:xfrm>
        </p:grpSpPr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FB1CBE34-D69E-4EE4-B4B8-C9E9E7B9079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>
              <a:extLst>
                <a:ext uri="{FF2B5EF4-FFF2-40B4-BE49-F238E27FC236}">
                  <a16:creationId xmlns:a16="http://schemas.microsoft.com/office/drawing/2014/main" id="{24C93174-265B-4E76-9A03-87A44A51FE2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F1C2717E-D3B8-4126-BEC2-73B11DD6D7A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B1AE6CAC-9F22-475A-968F-A024A7D9CF14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5" name="Rectangle: Rounded Corners 54">
            <a:extLst>
              <a:ext uri="{FF2B5EF4-FFF2-40B4-BE49-F238E27FC236}">
                <a16:creationId xmlns:a16="http://schemas.microsoft.com/office/drawing/2014/main" id="{1B822C5D-68AB-4316-BD5E-9EA06AC45D00}"/>
              </a:ext>
            </a:extLst>
          </p:cNvPr>
          <p:cNvSpPr/>
          <p:nvPr/>
        </p:nvSpPr>
        <p:spPr>
          <a:xfrm>
            <a:off x="1988814" y="8641457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Player 1……………..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56" name="Rectangle: Rounded Corners 55">
            <a:extLst>
              <a:ext uri="{FF2B5EF4-FFF2-40B4-BE49-F238E27FC236}">
                <a16:creationId xmlns:a16="http://schemas.microsoft.com/office/drawing/2014/main" id="{D8AA0E18-21A2-4FD4-9AFD-532FCE28357A}"/>
              </a:ext>
            </a:extLst>
          </p:cNvPr>
          <p:cNvSpPr/>
          <p:nvPr/>
        </p:nvSpPr>
        <p:spPr>
          <a:xfrm>
            <a:off x="1989910" y="9041864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Player 2……………..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57" name="Rectangle: Rounded Corners 56">
            <a:extLst>
              <a:ext uri="{FF2B5EF4-FFF2-40B4-BE49-F238E27FC236}">
                <a16:creationId xmlns:a16="http://schemas.microsoft.com/office/drawing/2014/main" id="{34BD2B7B-BF87-4DE2-91C8-9059CDE3A114}"/>
              </a:ext>
            </a:extLst>
          </p:cNvPr>
          <p:cNvSpPr/>
          <p:nvPr/>
        </p:nvSpPr>
        <p:spPr>
          <a:xfrm>
            <a:off x="4226492" y="8646945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Games Won………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58" name="Rectangle: Rounded Corners 57">
            <a:extLst>
              <a:ext uri="{FF2B5EF4-FFF2-40B4-BE49-F238E27FC236}">
                <a16:creationId xmlns:a16="http://schemas.microsoft.com/office/drawing/2014/main" id="{F1F5224C-5AD0-4533-9FB2-EAF34CB64AE3}"/>
              </a:ext>
            </a:extLst>
          </p:cNvPr>
          <p:cNvSpPr/>
          <p:nvPr/>
        </p:nvSpPr>
        <p:spPr>
          <a:xfrm>
            <a:off x="4227588" y="9047352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Games Won………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1135271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id="{AAD5FDF5-D2F0-40E8-BF92-E0C45F730E7B}"/>
              </a:ext>
            </a:extLst>
          </p:cNvPr>
          <p:cNvGrpSpPr/>
          <p:nvPr/>
        </p:nvGrpSpPr>
        <p:grpSpPr>
          <a:xfrm>
            <a:off x="457200" y="567083"/>
            <a:ext cx="2096381" cy="2207290"/>
            <a:chOff x="1520157" y="3200400"/>
            <a:chExt cx="1371606" cy="1371601"/>
          </a:xfrm>
        </p:grpSpPr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FBE553EF-9C33-41B5-9ED4-BD20E8933CAE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62B89D17-2280-4374-B5F2-4F1BE437E46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99857B03-F62F-41B0-A55B-35863C5C844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EB08C583-712E-4155-A98F-C95A07D02000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DDA41621-0360-448D-9CFA-B5B0364FC082}"/>
              </a:ext>
            </a:extLst>
          </p:cNvPr>
          <p:cNvGrpSpPr/>
          <p:nvPr/>
        </p:nvGrpSpPr>
        <p:grpSpPr>
          <a:xfrm>
            <a:off x="2828907" y="567083"/>
            <a:ext cx="2096381" cy="2207290"/>
            <a:chOff x="1520157" y="3200400"/>
            <a:chExt cx="1371606" cy="1371601"/>
          </a:xfrm>
        </p:grpSpPr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41C5BF08-82BD-4CC4-961D-F1155CA6D14A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33DC41DC-0FA4-4BDB-9968-448723A1A1C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34FC5602-98CB-43CA-87EA-B914F3D512B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220A92E2-F083-41F2-A7FF-D6AA6059168E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6D25211A-A89B-4B3F-81D2-80A8DA636200}"/>
              </a:ext>
            </a:extLst>
          </p:cNvPr>
          <p:cNvGrpSpPr/>
          <p:nvPr/>
        </p:nvGrpSpPr>
        <p:grpSpPr>
          <a:xfrm>
            <a:off x="5209716" y="567083"/>
            <a:ext cx="2096381" cy="2207290"/>
            <a:chOff x="1520157" y="3200400"/>
            <a:chExt cx="1371606" cy="1371601"/>
          </a:xfrm>
        </p:grpSpPr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27BFDB99-8203-4BAF-92E2-D83D6F9E7A2E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1AB108A3-F453-4C18-A0E3-044E65EE10A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B5487FB4-BC83-4EB1-8A48-04E143A8557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3D43FB73-1E06-49CA-9724-2C23AB7519B9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9B67E166-91D5-4C6E-983C-4F9B3EC319C7}"/>
              </a:ext>
            </a:extLst>
          </p:cNvPr>
          <p:cNvGrpSpPr/>
          <p:nvPr/>
        </p:nvGrpSpPr>
        <p:grpSpPr>
          <a:xfrm>
            <a:off x="457198" y="3247814"/>
            <a:ext cx="2096381" cy="2207290"/>
            <a:chOff x="1520157" y="3200400"/>
            <a:chExt cx="1371606" cy="1371601"/>
          </a:xfrm>
        </p:grpSpPr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B9879C6D-C457-44AC-A9FE-7AF0053AA073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93A19361-F005-4CB5-9F74-DCD88768D92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F1E6BC5E-5FEA-4021-A2F8-D7B22CAB712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3046E8B7-F698-4CEF-ACC6-B5838BEBFACF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38B248B7-FC8B-47D6-BBEE-BD31C93B0A24}"/>
              </a:ext>
            </a:extLst>
          </p:cNvPr>
          <p:cNvGrpSpPr/>
          <p:nvPr/>
        </p:nvGrpSpPr>
        <p:grpSpPr>
          <a:xfrm>
            <a:off x="2828905" y="3247814"/>
            <a:ext cx="2096381" cy="2207290"/>
            <a:chOff x="1520157" y="3200400"/>
            <a:chExt cx="1371606" cy="1371601"/>
          </a:xfrm>
        </p:grpSpPr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0A734176-2AAF-4A1A-AE96-BE7009B6B1EC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907D5B61-5640-451A-A7E9-ED072E65FD5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EB138C62-F7A9-4211-8F9B-53321F98704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BCE72819-9EA8-4384-B578-A7646BA06E4A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0D65AA48-3631-41B3-8222-12F5C93D058A}"/>
              </a:ext>
            </a:extLst>
          </p:cNvPr>
          <p:cNvGrpSpPr/>
          <p:nvPr/>
        </p:nvGrpSpPr>
        <p:grpSpPr>
          <a:xfrm>
            <a:off x="5209714" y="3247814"/>
            <a:ext cx="2096381" cy="2207290"/>
            <a:chOff x="1520157" y="3200400"/>
            <a:chExt cx="1371606" cy="1371601"/>
          </a:xfrm>
        </p:grpSpPr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A59A90FE-AE80-42C7-ABBF-DFE3720949C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BBD157C4-C502-4E3B-827E-BB466C5F53D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794E8269-A19F-4CDD-9450-CA336CB0751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8FAAE6E5-45ED-4835-B537-450914AC722F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F6E1ECB7-940D-4631-B2EB-AECF6226491B}"/>
              </a:ext>
            </a:extLst>
          </p:cNvPr>
          <p:cNvGrpSpPr/>
          <p:nvPr/>
        </p:nvGrpSpPr>
        <p:grpSpPr>
          <a:xfrm>
            <a:off x="466300" y="5928545"/>
            <a:ext cx="2096381" cy="2207290"/>
            <a:chOff x="1520157" y="3200400"/>
            <a:chExt cx="1371606" cy="1371601"/>
          </a:xfrm>
        </p:grpSpPr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F249F8BE-C21A-415E-99EE-4FC58C8F898D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648F031E-3D6E-47E1-8D5D-B1CF3A490CC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B05FF66C-487A-4043-A8BE-FFE0D591132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FF3CD240-E2EA-48F2-BF54-BE5C9AB682C6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74C1E9B8-DD77-4E78-96CA-DFC6C7832754}"/>
              </a:ext>
            </a:extLst>
          </p:cNvPr>
          <p:cNvGrpSpPr/>
          <p:nvPr/>
        </p:nvGrpSpPr>
        <p:grpSpPr>
          <a:xfrm>
            <a:off x="2838007" y="5928545"/>
            <a:ext cx="2096381" cy="2207290"/>
            <a:chOff x="1520157" y="3200400"/>
            <a:chExt cx="1371606" cy="1371601"/>
          </a:xfrm>
        </p:grpSpPr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01061044-D8F6-4BD0-B4BD-E18A2E3D31A1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A6612E95-D3D4-4A3A-B29C-76EB73FD950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AACD67FF-B2CA-4F4B-845B-988C3912E09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5D242BA3-1FDC-4D39-BCE0-B7AAFA102785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0" name="Group 49">
            <a:extLst>
              <a:ext uri="{FF2B5EF4-FFF2-40B4-BE49-F238E27FC236}">
                <a16:creationId xmlns:a16="http://schemas.microsoft.com/office/drawing/2014/main" id="{46E1AE0D-A6DC-4C6B-98E3-AF6C19DB6C1F}"/>
              </a:ext>
            </a:extLst>
          </p:cNvPr>
          <p:cNvGrpSpPr/>
          <p:nvPr/>
        </p:nvGrpSpPr>
        <p:grpSpPr>
          <a:xfrm>
            <a:off x="5218816" y="5928545"/>
            <a:ext cx="2096381" cy="2207290"/>
            <a:chOff x="1520157" y="3200400"/>
            <a:chExt cx="1371606" cy="1371601"/>
          </a:xfrm>
        </p:grpSpPr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FB1CBE34-D69E-4EE4-B4B8-C9E9E7B9079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>
              <a:extLst>
                <a:ext uri="{FF2B5EF4-FFF2-40B4-BE49-F238E27FC236}">
                  <a16:creationId xmlns:a16="http://schemas.microsoft.com/office/drawing/2014/main" id="{24C93174-265B-4E76-9A03-87A44A51FE2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F1C2717E-D3B8-4126-BEC2-73B11DD6D7A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B1AE6CAC-9F22-475A-968F-A024A7D9CF14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5" name="Rectangle: Rounded Corners 54">
            <a:extLst>
              <a:ext uri="{FF2B5EF4-FFF2-40B4-BE49-F238E27FC236}">
                <a16:creationId xmlns:a16="http://schemas.microsoft.com/office/drawing/2014/main" id="{1B822C5D-68AB-4316-BD5E-9EA06AC45D00}"/>
              </a:ext>
            </a:extLst>
          </p:cNvPr>
          <p:cNvSpPr/>
          <p:nvPr/>
        </p:nvSpPr>
        <p:spPr>
          <a:xfrm>
            <a:off x="1988814" y="8641457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Player 1……………..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56" name="Rectangle: Rounded Corners 55">
            <a:extLst>
              <a:ext uri="{FF2B5EF4-FFF2-40B4-BE49-F238E27FC236}">
                <a16:creationId xmlns:a16="http://schemas.microsoft.com/office/drawing/2014/main" id="{D8AA0E18-21A2-4FD4-9AFD-532FCE28357A}"/>
              </a:ext>
            </a:extLst>
          </p:cNvPr>
          <p:cNvSpPr/>
          <p:nvPr/>
        </p:nvSpPr>
        <p:spPr>
          <a:xfrm>
            <a:off x="1989910" y="9041864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Player 2……………..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57" name="Rectangle: Rounded Corners 56">
            <a:extLst>
              <a:ext uri="{FF2B5EF4-FFF2-40B4-BE49-F238E27FC236}">
                <a16:creationId xmlns:a16="http://schemas.microsoft.com/office/drawing/2014/main" id="{34BD2B7B-BF87-4DE2-91C8-9059CDE3A114}"/>
              </a:ext>
            </a:extLst>
          </p:cNvPr>
          <p:cNvSpPr/>
          <p:nvPr/>
        </p:nvSpPr>
        <p:spPr>
          <a:xfrm>
            <a:off x="4226492" y="8646945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Games Won………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58" name="Rectangle: Rounded Corners 57">
            <a:extLst>
              <a:ext uri="{FF2B5EF4-FFF2-40B4-BE49-F238E27FC236}">
                <a16:creationId xmlns:a16="http://schemas.microsoft.com/office/drawing/2014/main" id="{F1F5224C-5AD0-4533-9FB2-EAF34CB64AE3}"/>
              </a:ext>
            </a:extLst>
          </p:cNvPr>
          <p:cNvSpPr/>
          <p:nvPr/>
        </p:nvSpPr>
        <p:spPr>
          <a:xfrm>
            <a:off x="4227588" y="9047352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Games Won………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37640986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id="{AAD5FDF5-D2F0-40E8-BF92-E0C45F730E7B}"/>
              </a:ext>
            </a:extLst>
          </p:cNvPr>
          <p:cNvGrpSpPr/>
          <p:nvPr/>
        </p:nvGrpSpPr>
        <p:grpSpPr>
          <a:xfrm>
            <a:off x="457200" y="567083"/>
            <a:ext cx="2096381" cy="2207290"/>
            <a:chOff x="1520157" y="3200400"/>
            <a:chExt cx="1371606" cy="1371601"/>
          </a:xfrm>
        </p:grpSpPr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FBE553EF-9C33-41B5-9ED4-BD20E8933CAE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62B89D17-2280-4374-B5F2-4F1BE437E46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99857B03-F62F-41B0-A55B-35863C5C844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EB08C583-712E-4155-A98F-C95A07D02000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DDA41621-0360-448D-9CFA-B5B0364FC082}"/>
              </a:ext>
            </a:extLst>
          </p:cNvPr>
          <p:cNvGrpSpPr/>
          <p:nvPr/>
        </p:nvGrpSpPr>
        <p:grpSpPr>
          <a:xfrm>
            <a:off x="2828907" y="567083"/>
            <a:ext cx="2096381" cy="2207290"/>
            <a:chOff x="1520157" y="3200400"/>
            <a:chExt cx="1371606" cy="1371601"/>
          </a:xfrm>
        </p:grpSpPr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41C5BF08-82BD-4CC4-961D-F1155CA6D14A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33DC41DC-0FA4-4BDB-9968-448723A1A1C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34FC5602-98CB-43CA-87EA-B914F3D512B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220A92E2-F083-41F2-A7FF-D6AA6059168E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6D25211A-A89B-4B3F-81D2-80A8DA636200}"/>
              </a:ext>
            </a:extLst>
          </p:cNvPr>
          <p:cNvGrpSpPr/>
          <p:nvPr/>
        </p:nvGrpSpPr>
        <p:grpSpPr>
          <a:xfrm>
            <a:off x="5209716" y="567083"/>
            <a:ext cx="2096381" cy="2207290"/>
            <a:chOff x="1520157" y="3200400"/>
            <a:chExt cx="1371606" cy="1371601"/>
          </a:xfrm>
        </p:grpSpPr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27BFDB99-8203-4BAF-92E2-D83D6F9E7A2E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1AB108A3-F453-4C18-A0E3-044E65EE10A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B5487FB4-BC83-4EB1-8A48-04E143A8557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3D43FB73-1E06-49CA-9724-2C23AB7519B9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9B67E166-91D5-4C6E-983C-4F9B3EC319C7}"/>
              </a:ext>
            </a:extLst>
          </p:cNvPr>
          <p:cNvGrpSpPr/>
          <p:nvPr/>
        </p:nvGrpSpPr>
        <p:grpSpPr>
          <a:xfrm>
            <a:off x="457198" y="3247814"/>
            <a:ext cx="2096381" cy="2207290"/>
            <a:chOff x="1520157" y="3200400"/>
            <a:chExt cx="1371606" cy="1371601"/>
          </a:xfrm>
        </p:grpSpPr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B9879C6D-C457-44AC-A9FE-7AF0053AA073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93A19361-F005-4CB5-9F74-DCD88768D92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F1E6BC5E-5FEA-4021-A2F8-D7B22CAB712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3046E8B7-F698-4CEF-ACC6-B5838BEBFACF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38B248B7-FC8B-47D6-BBEE-BD31C93B0A24}"/>
              </a:ext>
            </a:extLst>
          </p:cNvPr>
          <p:cNvGrpSpPr/>
          <p:nvPr/>
        </p:nvGrpSpPr>
        <p:grpSpPr>
          <a:xfrm>
            <a:off x="2828905" y="3247814"/>
            <a:ext cx="2096381" cy="2207290"/>
            <a:chOff x="1520157" y="3200400"/>
            <a:chExt cx="1371606" cy="1371601"/>
          </a:xfrm>
        </p:grpSpPr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0A734176-2AAF-4A1A-AE96-BE7009B6B1EC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907D5B61-5640-451A-A7E9-ED072E65FD5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EB138C62-F7A9-4211-8F9B-53321F98704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BCE72819-9EA8-4384-B578-A7646BA06E4A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0D65AA48-3631-41B3-8222-12F5C93D058A}"/>
              </a:ext>
            </a:extLst>
          </p:cNvPr>
          <p:cNvGrpSpPr/>
          <p:nvPr/>
        </p:nvGrpSpPr>
        <p:grpSpPr>
          <a:xfrm>
            <a:off x="5209714" y="3247814"/>
            <a:ext cx="2096381" cy="2207290"/>
            <a:chOff x="1520157" y="3200400"/>
            <a:chExt cx="1371606" cy="1371601"/>
          </a:xfrm>
        </p:grpSpPr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A59A90FE-AE80-42C7-ABBF-DFE3720949C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BBD157C4-C502-4E3B-827E-BB466C5F53D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794E8269-A19F-4CDD-9450-CA336CB0751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8FAAE6E5-45ED-4835-B537-450914AC722F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F6E1ECB7-940D-4631-B2EB-AECF6226491B}"/>
              </a:ext>
            </a:extLst>
          </p:cNvPr>
          <p:cNvGrpSpPr/>
          <p:nvPr/>
        </p:nvGrpSpPr>
        <p:grpSpPr>
          <a:xfrm>
            <a:off x="466300" y="5928545"/>
            <a:ext cx="2096381" cy="2207290"/>
            <a:chOff x="1520157" y="3200400"/>
            <a:chExt cx="1371606" cy="1371601"/>
          </a:xfrm>
        </p:grpSpPr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F249F8BE-C21A-415E-99EE-4FC58C8F898D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648F031E-3D6E-47E1-8D5D-B1CF3A490CC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B05FF66C-487A-4043-A8BE-FFE0D591132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FF3CD240-E2EA-48F2-BF54-BE5C9AB682C6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74C1E9B8-DD77-4E78-96CA-DFC6C7832754}"/>
              </a:ext>
            </a:extLst>
          </p:cNvPr>
          <p:cNvGrpSpPr/>
          <p:nvPr/>
        </p:nvGrpSpPr>
        <p:grpSpPr>
          <a:xfrm>
            <a:off x="2838007" y="5928545"/>
            <a:ext cx="2096381" cy="2207290"/>
            <a:chOff x="1520157" y="3200400"/>
            <a:chExt cx="1371606" cy="1371601"/>
          </a:xfrm>
        </p:grpSpPr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01061044-D8F6-4BD0-B4BD-E18A2E3D31A1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A6612E95-D3D4-4A3A-B29C-76EB73FD950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AACD67FF-B2CA-4F4B-845B-988C3912E09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5D242BA3-1FDC-4D39-BCE0-B7AAFA102785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0" name="Group 49">
            <a:extLst>
              <a:ext uri="{FF2B5EF4-FFF2-40B4-BE49-F238E27FC236}">
                <a16:creationId xmlns:a16="http://schemas.microsoft.com/office/drawing/2014/main" id="{46E1AE0D-A6DC-4C6B-98E3-AF6C19DB6C1F}"/>
              </a:ext>
            </a:extLst>
          </p:cNvPr>
          <p:cNvGrpSpPr/>
          <p:nvPr/>
        </p:nvGrpSpPr>
        <p:grpSpPr>
          <a:xfrm>
            <a:off x="5218816" y="5928545"/>
            <a:ext cx="2096381" cy="2207290"/>
            <a:chOff x="1520157" y="3200400"/>
            <a:chExt cx="1371606" cy="1371601"/>
          </a:xfrm>
        </p:grpSpPr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FB1CBE34-D69E-4EE4-B4B8-C9E9E7B9079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>
              <a:extLst>
                <a:ext uri="{FF2B5EF4-FFF2-40B4-BE49-F238E27FC236}">
                  <a16:creationId xmlns:a16="http://schemas.microsoft.com/office/drawing/2014/main" id="{24C93174-265B-4E76-9A03-87A44A51FE2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F1C2717E-D3B8-4126-BEC2-73B11DD6D7A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B1AE6CAC-9F22-475A-968F-A024A7D9CF14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5" name="Rectangle: Rounded Corners 54">
            <a:extLst>
              <a:ext uri="{FF2B5EF4-FFF2-40B4-BE49-F238E27FC236}">
                <a16:creationId xmlns:a16="http://schemas.microsoft.com/office/drawing/2014/main" id="{1B822C5D-68AB-4316-BD5E-9EA06AC45D00}"/>
              </a:ext>
            </a:extLst>
          </p:cNvPr>
          <p:cNvSpPr/>
          <p:nvPr/>
        </p:nvSpPr>
        <p:spPr>
          <a:xfrm>
            <a:off x="1988814" y="8641457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Player 1……………..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56" name="Rectangle: Rounded Corners 55">
            <a:extLst>
              <a:ext uri="{FF2B5EF4-FFF2-40B4-BE49-F238E27FC236}">
                <a16:creationId xmlns:a16="http://schemas.microsoft.com/office/drawing/2014/main" id="{D8AA0E18-21A2-4FD4-9AFD-532FCE28357A}"/>
              </a:ext>
            </a:extLst>
          </p:cNvPr>
          <p:cNvSpPr/>
          <p:nvPr/>
        </p:nvSpPr>
        <p:spPr>
          <a:xfrm>
            <a:off x="1989910" y="9041864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Player 2……………..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57" name="Rectangle: Rounded Corners 56">
            <a:extLst>
              <a:ext uri="{FF2B5EF4-FFF2-40B4-BE49-F238E27FC236}">
                <a16:creationId xmlns:a16="http://schemas.microsoft.com/office/drawing/2014/main" id="{34BD2B7B-BF87-4DE2-91C8-9059CDE3A114}"/>
              </a:ext>
            </a:extLst>
          </p:cNvPr>
          <p:cNvSpPr/>
          <p:nvPr/>
        </p:nvSpPr>
        <p:spPr>
          <a:xfrm>
            <a:off x="4226492" y="8646945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Games Won………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58" name="Rectangle: Rounded Corners 57">
            <a:extLst>
              <a:ext uri="{FF2B5EF4-FFF2-40B4-BE49-F238E27FC236}">
                <a16:creationId xmlns:a16="http://schemas.microsoft.com/office/drawing/2014/main" id="{F1F5224C-5AD0-4533-9FB2-EAF34CB64AE3}"/>
              </a:ext>
            </a:extLst>
          </p:cNvPr>
          <p:cNvSpPr/>
          <p:nvPr/>
        </p:nvSpPr>
        <p:spPr>
          <a:xfrm>
            <a:off x="4227588" y="9047352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Games Won………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78541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id="{AAD5FDF5-D2F0-40E8-BF92-E0C45F730E7B}"/>
              </a:ext>
            </a:extLst>
          </p:cNvPr>
          <p:cNvGrpSpPr/>
          <p:nvPr/>
        </p:nvGrpSpPr>
        <p:grpSpPr>
          <a:xfrm>
            <a:off x="457200" y="567083"/>
            <a:ext cx="2096381" cy="2207290"/>
            <a:chOff x="1520157" y="3200400"/>
            <a:chExt cx="1371606" cy="1371601"/>
          </a:xfrm>
        </p:grpSpPr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FBE553EF-9C33-41B5-9ED4-BD20E8933CAE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62B89D17-2280-4374-B5F2-4F1BE437E46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99857B03-F62F-41B0-A55B-35863C5C844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EB08C583-712E-4155-A98F-C95A07D02000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DDA41621-0360-448D-9CFA-B5B0364FC082}"/>
              </a:ext>
            </a:extLst>
          </p:cNvPr>
          <p:cNvGrpSpPr/>
          <p:nvPr/>
        </p:nvGrpSpPr>
        <p:grpSpPr>
          <a:xfrm>
            <a:off x="2828907" y="567083"/>
            <a:ext cx="2096381" cy="2207290"/>
            <a:chOff x="1520157" y="3200400"/>
            <a:chExt cx="1371606" cy="1371601"/>
          </a:xfrm>
        </p:grpSpPr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41C5BF08-82BD-4CC4-961D-F1155CA6D14A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33DC41DC-0FA4-4BDB-9968-448723A1A1C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34FC5602-98CB-43CA-87EA-B914F3D512B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220A92E2-F083-41F2-A7FF-D6AA6059168E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6D25211A-A89B-4B3F-81D2-80A8DA636200}"/>
              </a:ext>
            </a:extLst>
          </p:cNvPr>
          <p:cNvGrpSpPr/>
          <p:nvPr/>
        </p:nvGrpSpPr>
        <p:grpSpPr>
          <a:xfrm>
            <a:off x="5209716" y="567083"/>
            <a:ext cx="2096381" cy="2207290"/>
            <a:chOff x="1520157" y="3200400"/>
            <a:chExt cx="1371606" cy="1371601"/>
          </a:xfrm>
        </p:grpSpPr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27BFDB99-8203-4BAF-92E2-D83D6F9E7A2E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1AB108A3-F453-4C18-A0E3-044E65EE10A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B5487FB4-BC83-4EB1-8A48-04E143A8557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3D43FB73-1E06-49CA-9724-2C23AB7519B9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9B67E166-91D5-4C6E-983C-4F9B3EC319C7}"/>
              </a:ext>
            </a:extLst>
          </p:cNvPr>
          <p:cNvGrpSpPr/>
          <p:nvPr/>
        </p:nvGrpSpPr>
        <p:grpSpPr>
          <a:xfrm>
            <a:off x="457198" y="3247814"/>
            <a:ext cx="2096381" cy="2207290"/>
            <a:chOff x="1520157" y="3200400"/>
            <a:chExt cx="1371606" cy="1371601"/>
          </a:xfrm>
        </p:grpSpPr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B9879C6D-C457-44AC-A9FE-7AF0053AA073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93A19361-F005-4CB5-9F74-DCD88768D92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F1E6BC5E-5FEA-4021-A2F8-D7B22CAB712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3046E8B7-F698-4CEF-ACC6-B5838BEBFACF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38B248B7-FC8B-47D6-BBEE-BD31C93B0A24}"/>
              </a:ext>
            </a:extLst>
          </p:cNvPr>
          <p:cNvGrpSpPr/>
          <p:nvPr/>
        </p:nvGrpSpPr>
        <p:grpSpPr>
          <a:xfrm>
            <a:off x="2828905" y="3247814"/>
            <a:ext cx="2096381" cy="2207290"/>
            <a:chOff x="1520157" y="3200400"/>
            <a:chExt cx="1371606" cy="1371601"/>
          </a:xfrm>
        </p:grpSpPr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0A734176-2AAF-4A1A-AE96-BE7009B6B1EC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907D5B61-5640-451A-A7E9-ED072E65FD5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EB138C62-F7A9-4211-8F9B-53321F98704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BCE72819-9EA8-4384-B578-A7646BA06E4A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0D65AA48-3631-41B3-8222-12F5C93D058A}"/>
              </a:ext>
            </a:extLst>
          </p:cNvPr>
          <p:cNvGrpSpPr/>
          <p:nvPr/>
        </p:nvGrpSpPr>
        <p:grpSpPr>
          <a:xfrm>
            <a:off x="5209714" y="3247814"/>
            <a:ext cx="2096381" cy="2207290"/>
            <a:chOff x="1520157" y="3200400"/>
            <a:chExt cx="1371606" cy="1371601"/>
          </a:xfrm>
        </p:grpSpPr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A59A90FE-AE80-42C7-ABBF-DFE3720949C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BBD157C4-C502-4E3B-827E-BB466C5F53D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794E8269-A19F-4CDD-9450-CA336CB0751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8FAAE6E5-45ED-4835-B537-450914AC722F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F6E1ECB7-940D-4631-B2EB-AECF6226491B}"/>
              </a:ext>
            </a:extLst>
          </p:cNvPr>
          <p:cNvGrpSpPr/>
          <p:nvPr/>
        </p:nvGrpSpPr>
        <p:grpSpPr>
          <a:xfrm>
            <a:off x="466300" y="5928545"/>
            <a:ext cx="2096381" cy="2207290"/>
            <a:chOff x="1520157" y="3200400"/>
            <a:chExt cx="1371606" cy="1371601"/>
          </a:xfrm>
        </p:grpSpPr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F249F8BE-C21A-415E-99EE-4FC58C8F898D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648F031E-3D6E-47E1-8D5D-B1CF3A490CC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B05FF66C-487A-4043-A8BE-FFE0D591132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FF3CD240-E2EA-48F2-BF54-BE5C9AB682C6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74C1E9B8-DD77-4E78-96CA-DFC6C7832754}"/>
              </a:ext>
            </a:extLst>
          </p:cNvPr>
          <p:cNvGrpSpPr/>
          <p:nvPr/>
        </p:nvGrpSpPr>
        <p:grpSpPr>
          <a:xfrm>
            <a:off x="2838007" y="5928545"/>
            <a:ext cx="2096381" cy="2207290"/>
            <a:chOff x="1520157" y="3200400"/>
            <a:chExt cx="1371606" cy="1371601"/>
          </a:xfrm>
        </p:grpSpPr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01061044-D8F6-4BD0-B4BD-E18A2E3D31A1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A6612E95-D3D4-4A3A-B29C-76EB73FD950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AACD67FF-B2CA-4F4B-845B-988C3912E09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5D242BA3-1FDC-4D39-BCE0-B7AAFA102785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0" name="Group 49">
            <a:extLst>
              <a:ext uri="{FF2B5EF4-FFF2-40B4-BE49-F238E27FC236}">
                <a16:creationId xmlns:a16="http://schemas.microsoft.com/office/drawing/2014/main" id="{46E1AE0D-A6DC-4C6B-98E3-AF6C19DB6C1F}"/>
              </a:ext>
            </a:extLst>
          </p:cNvPr>
          <p:cNvGrpSpPr/>
          <p:nvPr/>
        </p:nvGrpSpPr>
        <p:grpSpPr>
          <a:xfrm>
            <a:off x="5218816" y="5928545"/>
            <a:ext cx="2096381" cy="2207290"/>
            <a:chOff x="1520157" y="3200400"/>
            <a:chExt cx="1371606" cy="1371601"/>
          </a:xfrm>
        </p:grpSpPr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FB1CBE34-D69E-4EE4-B4B8-C9E9E7B9079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>
              <a:extLst>
                <a:ext uri="{FF2B5EF4-FFF2-40B4-BE49-F238E27FC236}">
                  <a16:creationId xmlns:a16="http://schemas.microsoft.com/office/drawing/2014/main" id="{24C93174-265B-4E76-9A03-87A44A51FE2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F1C2717E-D3B8-4126-BEC2-73B11DD6D7A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B1AE6CAC-9F22-475A-968F-A024A7D9CF14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5" name="Rectangle: Rounded Corners 54">
            <a:extLst>
              <a:ext uri="{FF2B5EF4-FFF2-40B4-BE49-F238E27FC236}">
                <a16:creationId xmlns:a16="http://schemas.microsoft.com/office/drawing/2014/main" id="{1B822C5D-68AB-4316-BD5E-9EA06AC45D00}"/>
              </a:ext>
            </a:extLst>
          </p:cNvPr>
          <p:cNvSpPr/>
          <p:nvPr/>
        </p:nvSpPr>
        <p:spPr>
          <a:xfrm>
            <a:off x="1988814" y="8641457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Player 1……………..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56" name="Rectangle: Rounded Corners 55">
            <a:extLst>
              <a:ext uri="{FF2B5EF4-FFF2-40B4-BE49-F238E27FC236}">
                <a16:creationId xmlns:a16="http://schemas.microsoft.com/office/drawing/2014/main" id="{D8AA0E18-21A2-4FD4-9AFD-532FCE28357A}"/>
              </a:ext>
            </a:extLst>
          </p:cNvPr>
          <p:cNvSpPr/>
          <p:nvPr/>
        </p:nvSpPr>
        <p:spPr>
          <a:xfrm>
            <a:off x="1989910" y="9041864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Player 2……………..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57" name="Rectangle: Rounded Corners 56">
            <a:extLst>
              <a:ext uri="{FF2B5EF4-FFF2-40B4-BE49-F238E27FC236}">
                <a16:creationId xmlns:a16="http://schemas.microsoft.com/office/drawing/2014/main" id="{34BD2B7B-BF87-4DE2-91C8-9059CDE3A114}"/>
              </a:ext>
            </a:extLst>
          </p:cNvPr>
          <p:cNvSpPr/>
          <p:nvPr/>
        </p:nvSpPr>
        <p:spPr>
          <a:xfrm>
            <a:off x="4226492" y="8646945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Games Won………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58" name="Rectangle: Rounded Corners 57">
            <a:extLst>
              <a:ext uri="{FF2B5EF4-FFF2-40B4-BE49-F238E27FC236}">
                <a16:creationId xmlns:a16="http://schemas.microsoft.com/office/drawing/2014/main" id="{F1F5224C-5AD0-4533-9FB2-EAF34CB64AE3}"/>
              </a:ext>
            </a:extLst>
          </p:cNvPr>
          <p:cNvSpPr/>
          <p:nvPr/>
        </p:nvSpPr>
        <p:spPr>
          <a:xfrm>
            <a:off x="4227588" y="9047352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Games Won………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851238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id="{AAD5FDF5-D2F0-40E8-BF92-E0C45F730E7B}"/>
              </a:ext>
            </a:extLst>
          </p:cNvPr>
          <p:cNvGrpSpPr/>
          <p:nvPr/>
        </p:nvGrpSpPr>
        <p:grpSpPr>
          <a:xfrm>
            <a:off x="457200" y="567083"/>
            <a:ext cx="2096381" cy="2207290"/>
            <a:chOff x="1520157" y="3200400"/>
            <a:chExt cx="1371606" cy="1371601"/>
          </a:xfrm>
        </p:grpSpPr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FBE553EF-9C33-41B5-9ED4-BD20E8933CAE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62B89D17-2280-4374-B5F2-4F1BE437E46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99857B03-F62F-41B0-A55B-35863C5C844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EB08C583-712E-4155-A98F-C95A07D02000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DDA41621-0360-448D-9CFA-B5B0364FC082}"/>
              </a:ext>
            </a:extLst>
          </p:cNvPr>
          <p:cNvGrpSpPr/>
          <p:nvPr/>
        </p:nvGrpSpPr>
        <p:grpSpPr>
          <a:xfrm>
            <a:off x="2828907" y="567083"/>
            <a:ext cx="2096381" cy="2207290"/>
            <a:chOff x="1520157" y="3200400"/>
            <a:chExt cx="1371606" cy="1371601"/>
          </a:xfrm>
        </p:grpSpPr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41C5BF08-82BD-4CC4-961D-F1155CA6D14A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33DC41DC-0FA4-4BDB-9968-448723A1A1C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34FC5602-98CB-43CA-87EA-B914F3D512B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220A92E2-F083-41F2-A7FF-D6AA6059168E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6D25211A-A89B-4B3F-81D2-80A8DA636200}"/>
              </a:ext>
            </a:extLst>
          </p:cNvPr>
          <p:cNvGrpSpPr/>
          <p:nvPr/>
        </p:nvGrpSpPr>
        <p:grpSpPr>
          <a:xfrm>
            <a:off x="5209716" y="567083"/>
            <a:ext cx="2096381" cy="2207290"/>
            <a:chOff x="1520157" y="3200400"/>
            <a:chExt cx="1371606" cy="1371601"/>
          </a:xfrm>
        </p:grpSpPr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27BFDB99-8203-4BAF-92E2-D83D6F9E7A2E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1AB108A3-F453-4C18-A0E3-044E65EE10A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B5487FB4-BC83-4EB1-8A48-04E143A8557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3D43FB73-1E06-49CA-9724-2C23AB7519B9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9B67E166-91D5-4C6E-983C-4F9B3EC319C7}"/>
              </a:ext>
            </a:extLst>
          </p:cNvPr>
          <p:cNvGrpSpPr/>
          <p:nvPr/>
        </p:nvGrpSpPr>
        <p:grpSpPr>
          <a:xfrm>
            <a:off x="457198" y="3247814"/>
            <a:ext cx="2096381" cy="2207290"/>
            <a:chOff x="1520157" y="3200400"/>
            <a:chExt cx="1371606" cy="1371601"/>
          </a:xfrm>
        </p:grpSpPr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B9879C6D-C457-44AC-A9FE-7AF0053AA073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93A19361-F005-4CB5-9F74-DCD88768D92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F1E6BC5E-5FEA-4021-A2F8-D7B22CAB712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3046E8B7-F698-4CEF-ACC6-B5838BEBFACF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38B248B7-FC8B-47D6-BBEE-BD31C93B0A24}"/>
              </a:ext>
            </a:extLst>
          </p:cNvPr>
          <p:cNvGrpSpPr/>
          <p:nvPr/>
        </p:nvGrpSpPr>
        <p:grpSpPr>
          <a:xfrm>
            <a:off x="2828905" y="3247814"/>
            <a:ext cx="2096381" cy="2207290"/>
            <a:chOff x="1520157" y="3200400"/>
            <a:chExt cx="1371606" cy="1371601"/>
          </a:xfrm>
        </p:grpSpPr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0A734176-2AAF-4A1A-AE96-BE7009B6B1EC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907D5B61-5640-451A-A7E9-ED072E65FD5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EB138C62-F7A9-4211-8F9B-53321F98704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BCE72819-9EA8-4384-B578-A7646BA06E4A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0D65AA48-3631-41B3-8222-12F5C93D058A}"/>
              </a:ext>
            </a:extLst>
          </p:cNvPr>
          <p:cNvGrpSpPr/>
          <p:nvPr/>
        </p:nvGrpSpPr>
        <p:grpSpPr>
          <a:xfrm>
            <a:off x="5209714" y="3247814"/>
            <a:ext cx="2096381" cy="2207290"/>
            <a:chOff x="1520157" y="3200400"/>
            <a:chExt cx="1371606" cy="1371601"/>
          </a:xfrm>
        </p:grpSpPr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A59A90FE-AE80-42C7-ABBF-DFE3720949C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BBD157C4-C502-4E3B-827E-BB466C5F53D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794E8269-A19F-4CDD-9450-CA336CB0751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8FAAE6E5-45ED-4835-B537-450914AC722F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F6E1ECB7-940D-4631-B2EB-AECF6226491B}"/>
              </a:ext>
            </a:extLst>
          </p:cNvPr>
          <p:cNvGrpSpPr/>
          <p:nvPr/>
        </p:nvGrpSpPr>
        <p:grpSpPr>
          <a:xfrm>
            <a:off x="466300" y="5928545"/>
            <a:ext cx="2096381" cy="2207290"/>
            <a:chOff x="1520157" y="3200400"/>
            <a:chExt cx="1371606" cy="1371601"/>
          </a:xfrm>
        </p:grpSpPr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F249F8BE-C21A-415E-99EE-4FC58C8F898D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648F031E-3D6E-47E1-8D5D-B1CF3A490CC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B05FF66C-487A-4043-A8BE-FFE0D591132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FF3CD240-E2EA-48F2-BF54-BE5C9AB682C6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74C1E9B8-DD77-4E78-96CA-DFC6C7832754}"/>
              </a:ext>
            </a:extLst>
          </p:cNvPr>
          <p:cNvGrpSpPr/>
          <p:nvPr/>
        </p:nvGrpSpPr>
        <p:grpSpPr>
          <a:xfrm>
            <a:off x="2838007" y="5928545"/>
            <a:ext cx="2096381" cy="2207290"/>
            <a:chOff x="1520157" y="3200400"/>
            <a:chExt cx="1371606" cy="1371601"/>
          </a:xfrm>
        </p:grpSpPr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01061044-D8F6-4BD0-B4BD-E18A2E3D31A1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A6612E95-D3D4-4A3A-B29C-76EB73FD950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AACD67FF-B2CA-4F4B-845B-988C3912E09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5D242BA3-1FDC-4D39-BCE0-B7AAFA102785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0" name="Group 49">
            <a:extLst>
              <a:ext uri="{FF2B5EF4-FFF2-40B4-BE49-F238E27FC236}">
                <a16:creationId xmlns:a16="http://schemas.microsoft.com/office/drawing/2014/main" id="{46E1AE0D-A6DC-4C6B-98E3-AF6C19DB6C1F}"/>
              </a:ext>
            </a:extLst>
          </p:cNvPr>
          <p:cNvGrpSpPr/>
          <p:nvPr/>
        </p:nvGrpSpPr>
        <p:grpSpPr>
          <a:xfrm>
            <a:off x="5218816" y="5928545"/>
            <a:ext cx="2096381" cy="2207290"/>
            <a:chOff x="1520157" y="3200400"/>
            <a:chExt cx="1371606" cy="1371601"/>
          </a:xfrm>
        </p:grpSpPr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FB1CBE34-D69E-4EE4-B4B8-C9E9E7B9079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>
              <a:extLst>
                <a:ext uri="{FF2B5EF4-FFF2-40B4-BE49-F238E27FC236}">
                  <a16:creationId xmlns:a16="http://schemas.microsoft.com/office/drawing/2014/main" id="{24C93174-265B-4E76-9A03-87A44A51FE2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F1C2717E-D3B8-4126-BEC2-73B11DD6D7A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B1AE6CAC-9F22-475A-968F-A024A7D9CF14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5" name="Rectangle: Rounded Corners 54">
            <a:extLst>
              <a:ext uri="{FF2B5EF4-FFF2-40B4-BE49-F238E27FC236}">
                <a16:creationId xmlns:a16="http://schemas.microsoft.com/office/drawing/2014/main" id="{1B822C5D-68AB-4316-BD5E-9EA06AC45D00}"/>
              </a:ext>
            </a:extLst>
          </p:cNvPr>
          <p:cNvSpPr/>
          <p:nvPr/>
        </p:nvSpPr>
        <p:spPr>
          <a:xfrm>
            <a:off x="1988814" y="8641457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Player 1……………..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56" name="Rectangle: Rounded Corners 55">
            <a:extLst>
              <a:ext uri="{FF2B5EF4-FFF2-40B4-BE49-F238E27FC236}">
                <a16:creationId xmlns:a16="http://schemas.microsoft.com/office/drawing/2014/main" id="{D8AA0E18-21A2-4FD4-9AFD-532FCE28357A}"/>
              </a:ext>
            </a:extLst>
          </p:cNvPr>
          <p:cNvSpPr/>
          <p:nvPr/>
        </p:nvSpPr>
        <p:spPr>
          <a:xfrm>
            <a:off x="1989910" y="9041864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Player 2……………..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57" name="Rectangle: Rounded Corners 56">
            <a:extLst>
              <a:ext uri="{FF2B5EF4-FFF2-40B4-BE49-F238E27FC236}">
                <a16:creationId xmlns:a16="http://schemas.microsoft.com/office/drawing/2014/main" id="{34BD2B7B-BF87-4DE2-91C8-9059CDE3A114}"/>
              </a:ext>
            </a:extLst>
          </p:cNvPr>
          <p:cNvSpPr/>
          <p:nvPr/>
        </p:nvSpPr>
        <p:spPr>
          <a:xfrm>
            <a:off x="4226492" y="8646945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Games Won………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58" name="Rectangle: Rounded Corners 57">
            <a:extLst>
              <a:ext uri="{FF2B5EF4-FFF2-40B4-BE49-F238E27FC236}">
                <a16:creationId xmlns:a16="http://schemas.microsoft.com/office/drawing/2014/main" id="{F1F5224C-5AD0-4533-9FB2-EAF34CB64AE3}"/>
              </a:ext>
            </a:extLst>
          </p:cNvPr>
          <p:cNvSpPr/>
          <p:nvPr/>
        </p:nvSpPr>
        <p:spPr>
          <a:xfrm>
            <a:off x="4227588" y="9047352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Games Won………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4267185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id="{AAD5FDF5-D2F0-40E8-BF92-E0C45F730E7B}"/>
              </a:ext>
            </a:extLst>
          </p:cNvPr>
          <p:cNvGrpSpPr/>
          <p:nvPr/>
        </p:nvGrpSpPr>
        <p:grpSpPr>
          <a:xfrm>
            <a:off x="457200" y="567083"/>
            <a:ext cx="2096381" cy="2207290"/>
            <a:chOff x="1520157" y="3200400"/>
            <a:chExt cx="1371606" cy="1371601"/>
          </a:xfrm>
        </p:grpSpPr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FBE553EF-9C33-41B5-9ED4-BD20E8933CAE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62B89D17-2280-4374-B5F2-4F1BE437E46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99857B03-F62F-41B0-A55B-35863C5C844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EB08C583-712E-4155-A98F-C95A07D02000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DDA41621-0360-448D-9CFA-B5B0364FC082}"/>
              </a:ext>
            </a:extLst>
          </p:cNvPr>
          <p:cNvGrpSpPr/>
          <p:nvPr/>
        </p:nvGrpSpPr>
        <p:grpSpPr>
          <a:xfrm>
            <a:off x="2828907" y="567083"/>
            <a:ext cx="2096381" cy="2207290"/>
            <a:chOff x="1520157" y="3200400"/>
            <a:chExt cx="1371606" cy="1371601"/>
          </a:xfrm>
        </p:grpSpPr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41C5BF08-82BD-4CC4-961D-F1155CA6D14A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33DC41DC-0FA4-4BDB-9968-448723A1A1C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34FC5602-98CB-43CA-87EA-B914F3D512B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220A92E2-F083-41F2-A7FF-D6AA6059168E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6D25211A-A89B-4B3F-81D2-80A8DA636200}"/>
              </a:ext>
            </a:extLst>
          </p:cNvPr>
          <p:cNvGrpSpPr/>
          <p:nvPr/>
        </p:nvGrpSpPr>
        <p:grpSpPr>
          <a:xfrm>
            <a:off x="5209716" y="567083"/>
            <a:ext cx="2096381" cy="2207290"/>
            <a:chOff x="1520157" y="3200400"/>
            <a:chExt cx="1371606" cy="1371601"/>
          </a:xfrm>
        </p:grpSpPr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27BFDB99-8203-4BAF-92E2-D83D6F9E7A2E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1AB108A3-F453-4C18-A0E3-044E65EE10A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B5487FB4-BC83-4EB1-8A48-04E143A8557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3D43FB73-1E06-49CA-9724-2C23AB7519B9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9B67E166-91D5-4C6E-983C-4F9B3EC319C7}"/>
              </a:ext>
            </a:extLst>
          </p:cNvPr>
          <p:cNvGrpSpPr/>
          <p:nvPr/>
        </p:nvGrpSpPr>
        <p:grpSpPr>
          <a:xfrm>
            <a:off x="457198" y="3247814"/>
            <a:ext cx="2096381" cy="2207290"/>
            <a:chOff x="1520157" y="3200400"/>
            <a:chExt cx="1371606" cy="1371601"/>
          </a:xfrm>
        </p:grpSpPr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B9879C6D-C457-44AC-A9FE-7AF0053AA073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93A19361-F005-4CB5-9F74-DCD88768D92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F1E6BC5E-5FEA-4021-A2F8-D7B22CAB712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3046E8B7-F698-4CEF-ACC6-B5838BEBFACF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38B248B7-FC8B-47D6-BBEE-BD31C93B0A24}"/>
              </a:ext>
            </a:extLst>
          </p:cNvPr>
          <p:cNvGrpSpPr/>
          <p:nvPr/>
        </p:nvGrpSpPr>
        <p:grpSpPr>
          <a:xfrm>
            <a:off x="2828905" y="3247814"/>
            <a:ext cx="2096381" cy="2207290"/>
            <a:chOff x="1520157" y="3200400"/>
            <a:chExt cx="1371606" cy="1371601"/>
          </a:xfrm>
        </p:grpSpPr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0A734176-2AAF-4A1A-AE96-BE7009B6B1EC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907D5B61-5640-451A-A7E9-ED072E65FD5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EB138C62-F7A9-4211-8F9B-53321F98704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BCE72819-9EA8-4384-B578-A7646BA06E4A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0D65AA48-3631-41B3-8222-12F5C93D058A}"/>
              </a:ext>
            </a:extLst>
          </p:cNvPr>
          <p:cNvGrpSpPr/>
          <p:nvPr/>
        </p:nvGrpSpPr>
        <p:grpSpPr>
          <a:xfrm>
            <a:off x="5209714" y="3247814"/>
            <a:ext cx="2096381" cy="2207290"/>
            <a:chOff x="1520157" y="3200400"/>
            <a:chExt cx="1371606" cy="1371601"/>
          </a:xfrm>
        </p:grpSpPr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A59A90FE-AE80-42C7-ABBF-DFE3720949C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BBD157C4-C502-4E3B-827E-BB466C5F53D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794E8269-A19F-4CDD-9450-CA336CB0751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8FAAE6E5-45ED-4835-B537-450914AC722F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F6E1ECB7-940D-4631-B2EB-AECF6226491B}"/>
              </a:ext>
            </a:extLst>
          </p:cNvPr>
          <p:cNvGrpSpPr/>
          <p:nvPr/>
        </p:nvGrpSpPr>
        <p:grpSpPr>
          <a:xfrm>
            <a:off x="466300" y="5928545"/>
            <a:ext cx="2096381" cy="2207290"/>
            <a:chOff x="1520157" y="3200400"/>
            <a:chExt cx="1371606" cy="1371601"/>
          </a:xfrm>
        </p:grpSpPr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F249F8BE-C21A-415E-99EE-4FC58C8F898D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648F031E-3D6E-47E1-8D5D-B1CF3A490CC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B05FF66C-487A-4043-A8BE-FFE0D591132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FF3CD240-E2EA-48F2-BF54-BE5C9AB682C6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74C1E9B8-DD77-4E78-96CA-DFC6C7832754}"/>
              </a:ext>
            </a:extLst>
          </p:cNvPr>
          <p:cNvGrpSpPr/>
          <p:nvPr/>
        </p:nvGrpSpPr>
        <p:grpSpPr>
          <a:xfrm>
            <a:off x="2838007" y="5928545"/>
            <a:ext cx="2096381" cy="2207290"/>
            <a:chOff x="1520157" y="3200400"/>
            <a:chExt cx="1371606" cy="1371601"/>
          </a:xfrm>
        </p:grpSpPr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01061044-D8F6-4BD0-B4BD-E18A2E3D31A1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A6612E95-D3D4-4A3A-B29C-76EB73FD950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AACD67FF-B2CA-4F4B-845B-988C3912E09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5D242BA3-1FDC-4D39-BCE0-B7AAFA102785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0" name="Group 49">
            <a:extLst>
              <a:ext uri="{FF2B5EF4-FFF2-40B4-BE49-F238E27FC236}">
                <a16:creationId xmlns:a16="http://schemas.microsoft.com/office/drawing/2014/main" id="{46E1AE0D-A6DC-4C6B-98E3-AF6C19DB6C1F}"/>
              </a:ext>
            </a:extLst>
          </p:cNvPr>
          <p:cNvGrpSpPr/>
          <p:nvPr/>
        </p:nvGrpSpPr>
        <p:grpSpPr>
          <a:xfrm>
            <a:off x="5218816" y="5928545"/>
            <a:ext cx="2096381" cy="2207290"/>
            <a:chOff x="1520157" y="3200400"/>
            <a:chExt cx="1371606" cy="1371601"/>
          </a:xfrm>
        </p:grpSpPr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FB1CBE34-D69E-4EE4-B4B8-C9E9E7B9079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>
              <a:extLst>
                <a:ext uri="{FF2B5EF4-FFF2-40B4-BE49-F238E27FC236}">
                  <a16:creationId xmlns:a16="http://schemas.microsoft.com/office/drawing/2014/main" id="{24C93174-265B-4E76-9A03-87A44A51FE2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F1C2717E-D3B8-4126-BEC2-73B11DD6D7A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B1AE6CAC-9F22-475A-968F-A024A7D9CF14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5" name="Rectangle: Rounded Corners 54">
            <a:extLst>
              <a:ext uri="{FF2B5EF4-FFF2-40B4-BE49-F238E27FC236}">
                <a16:creationId xmlns:a16="http://schemas.microsoft.com/office/drawing/2014/main" id="{1B822C5D-68AB-4316-BD5E-9EA06AC45D00}"/>
              </a:ext>
            </a:extLst>
          </p:cNvPr>
          <p:cNvSpPr/>
          <p:nvPr/>
        </p:nvSpPr>
        <p:spPr>
          <a:xfrm>
            <a:off x="1988814" y="8641457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Player 1……………..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56" name="Rectangle: Rounded Corners 55">
            <a:extLst>
              <a:ext uri="{FF2B5EF4-FFF2-40B4-BE49-F238E27FC236}">
                <a16:creationId xmlns:a16="http://schemas.microsoft.com/office/drawing/2014/main" id="{D8AA0E18-21A2-4FD4-9AFD-532FCE28357A}"/>
              </a:ext>
            </a:extLst>
          </p:cNvPr>
          <p:cNvSpPr/>
          <p:nvPr/>
        </p:nvSpPr>
        <p:spPr>
          <a:xfrm>
            <a:off x="1989910" y="9041864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Player 2……………..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57" name="Rectangle: Rounded Corners 56">
            <a:extLst>
              <a:ext uri="{FF2B5EF4-FFF2-40B4-BE49-F238E27FC236}">
                <a16:creationId xmlns:a16="http://schemas.microsoft.com/office/drawing/2014/main" id="{34BD2B7B-BF87-4DE2-91C8-9059CDE3A114}"/>
              </a:ext>
            </a:extLst>
          </p:cNvPr>
          <p:cNvSpPr/>
          <p:nvPr/>
        </p:nvSpPr>
        <p:spPr>
          <a:xfrm>
            <a:off x="4226492" y="8646945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Games Won………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58" name="Rectangle: Rounded Corners 57">
            <a:extLst>
              <a:ext uri="{FF2B5EF4-FFF2-40B4-BE49-F238E27FC236}">
                <a16:creationId xmlns:a16="http://schemas.microsoft.com/office/drawing/2014/main" id="{F1F5224C-5AD0-4533-9FB2-EAF34CB64AE3}"/>
              </a:ext>
            </a:extLst>
          </p:cNvPr>
          <p:cNvSpPr/>
          <p:nvPr/>
        </p:nvSpPr>
        <p:spPr>
          <a:xfrm>
            <a:off x="4227588" y="9047352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Games Won………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8161189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id="{AAD5FDF5-D2F0-40E8-BF92-E0C45F730E7B}"/>
              </a:ext>
            </a:extLst>
          </p:cNvPr>
          <p:cNvGrpSpPr/>
          <p:nvPr/>
        </p:nvGrpSpPr>
        <p:grpSpPr>
          <a:xfrm>
            <a:off x="457200" y="567083"/>
            <a:ext cx="2096381" cy="2207290"/>
            <a:chOff x="1520157" y="3200400"/>
            <a:chExt cx="1371606" cy="1371601"/>
          </a:xfrm>
        </p:grpSpPr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FBE553EF-9C33-41B5-9ED4-BD20E8933CAE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62B89D17-2280-4374-B5F2-4F1BE437E46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99857B03-F62F-41B0-A55B-35863C5C844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EB08C583-712E-4155-A98F-C95A07D02000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DDA41621-0360-448D-9CFA-B5B0364FC082}"/>
              </a:ext>
            </a:extLst>
          </p:cNvPr>
          <p:cNvGrpSpPr/>
          <p:nvPr/>
        </p:nvGrpSpPr>
        <p:grpSpPr>
          <a:xfrm>
            <a:off x="2828907" y="567083"/>
            <a:ext cx="2096381" cy="2207290"/>
            <a:chOff x="1520157" y="3200400"/>
            <a:chExt cx="1371606" cy="1371601"/>
          </a:xfrm>
        </p:grpSpPr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41C5BF08-82BD-4CC4-961D-F1155CA6D14A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33DC41DC-0FA4-4BDB-9968-448723A1A1C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34FC5602-98CB-43CA-87EA-B914F3D512B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220A92E2-F083-41F2-A7FF-D6AA6059168E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6D25211A-A89B-4B3F-81D2-80A8DA636200}"/>
              </a:ext>
            </a:extLst>
          </p:cNvPr>
          <p:cNvGrpSpPr/>
          <p:nvPr/>
        </p:nvGrpSpPr>
        <p:grpSpPr>
          <a:xfrm>
            <a:off x="5209716" y="567083"/>
            <a:ext cx="2096381" cy="2207290"/>
            <a:chOff x="1520157" y="3200400"/>
            <a:chExt cx="1371606" cy="1371601"/>
          </a:xfrm>
        </p:grpSpPr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27BFDB99-8203-4BAF-92E2-D83D6F9E7A2E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1AB108A3-F453-4C18-A0E3-044E65EE10A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B5487FB4-BC83-4EB1-8A48-04E143A8557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3D43FB73-1E06-49CA-9724-2C23AB7519B9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9B67E166-91D5-4C6E-983C-4F9B3EC319C7}"/>
              </a:ext>
            </a:extLst>
          </p:cNvPr>
          <p:cNvGrpSpPr/>
          <p:nvPr/>
        </p:nvGrpSpPr>
        <p:grpSpPr>
          <a:xfrm>
            <a:off x="457198" y="3247814"/>
            <a:ext cx="2096381" cy="2207290"/>
            <a:chOff x="1520157" y="3200400"/>
            <a:chExt cx="1371606" cy="1371601"/>
          </a:xfrm>
        </p:grpSpPr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B9879C6D-C457-44AC-A9FE-7AF0053AA073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93A19361-F005-4CB5-9F74-DCD88768D92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F1E6BC5E-5FEA-4021-A2F8-D7B22CAB712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3046E8B7-F698-4CEF-ACC6-B5838BEBFACF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38B248B7-FC8B-47D6-BBEE-BD31C93B0A24}"/>
              </a:ext>
            </a:extLst>
          </p:cNvPr>
          <p:cNvGrpSpPr/>
          <p:nvPr/>
        </p:nvGrpSpPr>
        <p:grpSpPr>
          <a:xfrm>
            <a:off x="2828905" y="3247814"/>
            <a:ext cx="2096381" cy="2207290"/>
            <a:chOff x="1520157" y="3200400"/>
            <a:chExt cx="1371606" cy="1371601"/>
          </a:xfrm>
        </p:grpSpPr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0A734176-2AAF-4A1A-AE96-BE7009B6B1EC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907D5B61-5640-451A-A7E9-ED072E65FD5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EB138C62-F7A9-4211-8F9B-53321F98704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BCE72819-9EA8-4384-B578-A7646BA06E4A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0D65AA48-3631-41B3-8222-12F5C93D058A}"/>
              </a:ext>
            </a:extLst>
          </p:cNvPr>
          <p:cNvGrpSpPr/>
          <p:nvPr/>
        </p:nvGrpSpPr>
        <p:grpSpPr>
          <a:xfrm>
            <a:off x="5209714" y="3247814"/>
            <a:ext cx="2096381" cy="2207290"/>
            <a:chOff x="1520157" y="3200400"/>
            <a:chExt cx="1371606" cy="1371601"/>
          </a:xfrm>
        </p:grpSpPr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A59A90FE-AE80-42C7-ABBF-DFE3720949C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BBD157C4-C502-4E3B-827E-BB466C5F53D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794E8269-A19F-4CDD-9450-CA336CB0751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8FAAE6E5-45ED-4835-B537-450914AC722F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F6E1ECB7-940D-4631-B2EB-AECF6226491B}"/>
              </a:ext>
            </a:extLst>
          </p:cNvPr>
          <p:cNvGrpSpPr/>
          <p:nvPr/>
        </p:nvGrpSpPr>
        <p:grpSpPr>
          <a:xfrm>
            <a:off x="466300" y="5928545"/>
            <a:ext cx="2096381" cy="2207290"/>
            <a:chOff x="1520157" y="3200400"/>
            <a:chExt cx="1371606" cy="1371601"/>
          </a:xfrm>
        </p:grpSpPr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F249F8BE-C21A-415E-99EE-4FC58C8F898D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648F031E-3D6E-47E1-8D5D-B1CF3A490CC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B05FF66C-487A-4043-A8BE-FFE0D591132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FF3CD240-E2EA-48F2-BF54-BE5C9AB682C6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74C1E9B8-DD77-4E78-96CA-DFC6C7832754}"/>
              </a:ext>
            </a:extLst>
          </p:cNvPr>
          <p:cNvGrpSpPr/>
          <p:nvPr/>
        </p:nvGrpSpPr>
        <p:grpSpPr>
          <a:xfrm>
            <a:off x="2838007" y="5928545"/>
            <a:ext cx="2096381" cy="2207290"/>
            <a:chOff x="1520157" y="3200400"/>
            <a:chExt cx="1371606" cy="1371601"/>
          </a:xfrm>
        </p:grpSpPr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01061044-D8F6-4BD0-B4BD-E18A2E3D31A1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A6612E95-D3D4-4A3A-B29C-76EB73FD950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AACD67FF-B2CA-4F4B-845B-988C3912E09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5D242BA3-1FDC-4D39-BCE0-B7AAFA102785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0" name="Group 49">
            <a:extLst>
              <a:ext uri="{FF2B5EF4-FFF2-40B4-BE49-F238E27FC236}">
                <a16:creationId xmlns:a16="http://schemas.microsoft.com/office/drawing/2014/main" id="{46E1AE0D-A6DC-4C6B-98E3-AF6C19DB6C1F}"/>
              </a:ext>
            </a:extLst>
          </p:cNvPr>
          <p:cNvGrpSpPr/>
          <p:nvPr/>
        </p:nvGrpSpPr>
        <p:grpSpPr>
          <a:xfrm>
            <a:off x="5218816" y="5928545"/>
            <a:ext cx="2096381" cy="2207290"/>
            <a:chOff x="1520157" y="3200400"/>
            <a:chExt cx="1371606" cy="1371601"/>
          </a:xfrm>
        </p:grpSpPr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FB1CBE34-D69E-4EE4-B4B8-C9E9E7B9079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>
              <a:extLst>
                <a:ext uri="{FF2B5EF4-FFF2-40B4-BE49-F238E27FC236}">
                  <a16:creationId xmlns:a16="http://schemas.microsoft.com/office/drawing/2014/main" id="{24C93174-265B-4E76-9A03-87A44A51FE2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F1C2717E-D3B8-4126-BEC2-73B11DD6D7A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B1AE6CAC-9F22-475A-968F-A024A7D9CF14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5" name="Rectangle: Rounded Corners 54">
            <a:extLst>
              <a:ext uri="{FF2B5EF4-FFF2-40B4-BE49-F238E27FC236}">
                <a16:creationId xmlns:a16="http://schemas.microsoft.com/office/drawing/2014/main" id="{1B822C5D-68AB-4316-BD5E-9EA06AC45D00}"/>
              </a:ext>
            </a:extLst>
          </p:cNvPr>
          <p:cNvSpPr/>
          <p:nvPr/>
        </p:nvSpPr>
        <p:spPr>
          <a:xfrm>
            <a:off x="1988814" y="8641457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Player 1……………..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56" name="Rectangle: Rounded Corners 55">
            <a:extLst>
              <a:ext uri="{FF2B5EF4-FFF2-40B4-BE49-F238E27FC236}">
                <a16:creationId xmlns:a16="http://schemas.microsoft.com/office/drawing/2014/main" id="{D8AA0E18-21A2-4FD4-9AFD-532FCE28357A}"/>
              </a:ext>
            </a:extLst>
          </p:cNvPr>
          <p:cNvSpPr/>
          <p:nvPr/>
        </p:nvSpPr>
        <p:spPr>
          <a:xfrm>
            <a:off x="1989910" y="9041864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Player 2……………..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57" name="Rectangle: Rounded Corners 56">
            <a:extLst>
              <a:ext uri="{FF2B5EF4-FFF2-40B4-BE49-F238E27FC236}">
                <a16:creationId xmlns:a16="http://schemas.microsoft.com/office/drawing/2014/main" id="{34BD2B7B-BF87-4DE2-91C8-9059CDE3A114}"/>
              </a:ext>
            </a:extLst>
          </p:cNvPr>
          <p:cNvSpPr/>
          <p:nvPr/>
        </p:nvSpPr>
        <p:spPr>
          <a:xfrm>
            <a:off x="4226492" y="8646945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Games Won………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58" name="Rectangle: Rounded Corners 57">
            <a:extLst>
              <a:ext uri="{FF2B5EF4-FFF2-40B4-BE49-F238E27FC236}">
                <a16:creationId xmlns:a16="http://schemas.microsoft.com/office/drawing/2014/main" id="{F1F5224C-5AD0-4533-9FB2-EAF34CB64AE3}"/>
              </a:ext>
            </a:extLst>
          </p:cNvPr>
          <p:cNvSpPr/>
          <p:nvPr/>
        </p:nvSpPr>
        <p:spPr>
          <a:xfrm>
            <a:off x="4227588" y="9047352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Games Won………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73132986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id="{AAD5FDF5-D2F0-40E8-BF92-E0C45F730E7B}"/>
              </a:ext>
            </a:extLst>
          </p:cNvPr>
          <p:cNvGrpSpPr/>
          <p:nvPr/>
        </p:nvGrpSpPr>
        <p:grpSpPr>
          <a:xfrm>
            <a:off x="457200" y="567083"/>
            <a:ext cx="2096381" cy="2207290"/>
            <a:chOff x="1520157" y="3200400"/>
            <a:chExt cx="1371606" cy="1371601"/>
          </a:xfrm>
        </p:grpSpPr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FBE553EF-9C33-41B5-9ED4-BD20E8933CAE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62B89D17-2280-4374-B5F2-4F1BE437E46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99857B03-F62F-41B0-A55B-35863C5C844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EB08C583-712E-4155-A98F-C95A07D02000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DDA41621-0360-448D-9CFA-B5B0364FC082}"/>
              </a:ext>
            </a:extLst>
          </p:cNvPr>
          <p:cNvGrpSpPr/>
          <p:nvPr/>
        </p:nvGrpSpPr>
        <p:grpSpPr>
          <a:xfrm>
            <a:off x="2828907" y="567083"/>
            <a:ext cx="2096381" cy="2207290"/>
            <a:chOff x="1520157" y="3200400"/>
            <a:chExt cx="1371606" cy="1371601"/>
          </a:xfrm>
        </p:grpSpPr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41C5BF08-82BD-4CC4-961D-F1155CA6D14A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33DC41DC-0FA4-4BDB-9968-448723A1A1C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34FC5602-98CB-43CA-87EA-B914F3D512B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220A92E2-F083-41F2-A7FF-D6AA6059168E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6D25211A-A89B-4B3F-81D2-80A8DA636200}"/>
              </a:ext>
            </a:extLst>
          </p:cNvPr>
          <p:cNvGrpSpPr/>
          <p:nvPr/>
        </p:nvGrpSpPr>
        <p:grpSpPr>
          <a:xfrm>
            <a:off x="5209716" y="567083"/>
            <a:ext cx="2096381" cy="2207290"/>
            <a:chOff x="1520157" y="3200400"/>
            <a:chExt cx="1371606" cy="1371601"/>
          </a:xfrm>
        </p:grpSpPr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27BFDB99-8203-4BAF-92E2-D83D6F9E7A2E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1AB108A3-F453-4C18-A0E3-044E65EE10A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B5487FB4-BC83-4EB1-8A48-04E143A8557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3D43FB73-1E06-49CA-9724-2C23AB7519B9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9B67E166-91D5-4C6E-983C-4F9B3EC319C7}"/>
              </a:ext>
            </a:extLst>
          </p:cNvPr>
          <p:cNvGrpSpPr/>
          <p:nvPr/>
        </p:nvGrpSpPr>
        <p:grpSpPr>
          <a:xfrm>
            <a:off x="457198" y="3247814"/>
            <a:ext cx="2096381" cy="2207290"/>
            <a:chOff x="1520157" y="3200400"/>
            <a:chExt cx="1371606" cy="1371601"/>
          </a:xfrm>
        </p:grpSpPr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B9879C6D-C457-44AC-A9FE-7AF0053AA073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93A19361-F005-4CB5-9F74-DCD88768D92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F1E6BC5E-5FEA-4021-A2F8-D7B22CAB712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3046E8B7-F698-4CEF-ACC6-B5838BEBFACF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38B248B7-FC8B-47D6-BBEE-BD31C93B0A24}"/>
              </a:ext>
            </a:extLst>
          </p:cNvPr>
          <p:cNvGrpSpPr/>
          <p:nvPr/>
        </p:nvGrpSpPr>
        <p:grpSpPr>
          <a:xfrm>
            <a:off x="2828905" y="3247814"/>
            <a:ext cx="2096381" cy="2207290"/>
            <a:chOff x="1520157" y="3200400"/>
            <a:chExt cx="1371606" cy="1371601"/>
          </a:xfrm>
        </p:grpSpPr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0A734176-2AAF-4A1A-AE96-BE7009B6B1EC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907D5B61-5640-451A-A7E9-ED072E65FD5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EB138C62-F7A9-4211-8F9B-53321F98704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BCE72819-9EA8-4384-B578-A7646BA06E4A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0D65AA48-3631-41B3-8222-12F5C93D058A}"/>
              </a:ext>
            </a:extLst>
          </p:cNvPr>
          <p:cNvGrpSpPr/>
          <p:nvPr/>
        </p:nvGrpSpPr>
        <p:grpSpPr>
          <a:xfrm>
            <a:off x="5209714" y="3247814"/>
            <a:ext cx="2096381" cy="2207290"/>
            <a:chOff x="1520157" y="3200400"/>
            <a:chExt cx="1371606" cy="1371601"/>
          </a:xfrm>
        </p:grpSpPr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A59A90FE-AE80-42C7-ABBF-DFE3720949C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BBD157C4-C502-4E3B-827E-BB466C5F53D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794E8269-A19F-4CDD-9450-CA336CB0751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8FAAE6E5-45ED-4835-B537-450914AC722F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F6E1ECB7-940D-4631-B2EB-AECF6226491B}"/>
              </a:ext>
            </a:extLst>
          </p:cNvPr>
          <p:cNvGrpSpPr/>
          <p:nvPr/>
        </p:nvGrpSpPr>
        <p:grpSpPr>
          <a:xfrm>
            <a:off x="466300" y="5928545"/>
            <a:ext cx="2096381" cy="2207290"/>
            <a:chOff x="1520157" y="3200400"/>
            <a:chExt cx="1371606" cy="1371601"/>
          </a:xfrm>
        </p:grpSpPr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F249F8BE-C21A-415E-99EE-4FC58C8F898D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648F031E-3D6E-47E1-8D5D-B1CF3A490CC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B05FF66C-487A-4043-A8BE-FFE0D591132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FF3CD240-E2EA-48F2-BF54-BE5C9AB682C6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74C1E9B8-DD77-4E78-96CA-DFC6C7832754}"/>
              </a:ext>
            </a:extLst>
          </p:cNvPr>
          <p:cNvGrpSpPr/>
          <p:nvPr/>
        </p:nvGrpSpPr>
        <p:grpSpPr>
          <a:xfrm>
            <a:off x="2838007" y="5928545"/>
            <a:ext cx="2096381" cy="2207290"/>
            <a:chOff x="1520157" y="3200400"/>
            <a:chExt cx="1371606" cy="1371601"/>
          </a:xfrm>
        </p:grpSpPr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01061044-D8F6-4BD0-B4BD-E18A2E3D31A1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A6612E95-D3D4-4A3A-B29C-76EB73FD950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AACD67FF-B2CA-4F4B-845B-988C3912E09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5D242BA3-1FDC-4D39-BCE0-B7AAFA102785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0" name="Group 49">
            <a:extLst>
              <a:ext uri="{FF2B5EF4-FFF2-40B4-BE49-F238E27FC236}">
                <a16:creationId xmlns:a16="http://schemas.microsoft.com/office/drawing/2014/main" id="{46E1AE0D-A6DC-4C6B-98E3-AF6C19DB6C1F}"/>
              </a:ext>
            </a:extLst>
          </p:cNvPr>
          <p:cNvGrpSpPr/>
          <p:nvPr/>
        </p:nvGrpSpPr>
        <p:grpSpPr>
          <a:xfrm>
            <a:off x="5218816" y="5928545"/>
            <a:ext cx="2096381" cy="2207290"/>
            <a:chOff x="1520157" y="3200400"/>
            <a:chExt cx="1371606" cy="1371601"/>
          </a:xfrm>
        </p:grpSpPr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FB1CBE34-D69E-4EE4-B4B8-C9E9E7B9079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>
              <a:extLst>
                <a:ext uri="{FF2B5EF4-FFF2-40B4-BE49-F238E27FC236}">
                  <a16:creationId xmlns:a16="http://schemas.microsoft.com/office/drawing/2014/main" id="{24C93174-265B-4E76-9A03-87A44A51FE2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F1C2717E-D3B8-4126-BEC2-73B11DD6D7A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B1AE6CAC-9F22-475A-968F-A024A7D9CF14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5" name="Rectangle: Rounded Corners 54">
            <a:extLst>
              <a:ext uri="{FF2B5EF4-FFF2-40B4-BE49-F238E27FC236}">
                <a16:creationId xmlns:a16="http://schemas.microsoft.com/office/drawing/2014/main" id="{1B822C5D-68AB-4316-BD5E-9EA06AC45D00}"/>
              </a:ext>
            </a:extLst>
          </p:cNvPr>
          <p:cNvSpPr/>
          <p:nvPr/>
        </p:nvSpPr>
        <p:spPr>
          <a:xfrm>
            <a:off x="1988814" y="8641457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Player 1……………..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56" name="Rectangle: Rounded Corners 55">
            <a:extLst>
              <a:ext uri="{FF2B5EF4-FFF2-40B4-BE49-F238E27FC236}">
                <a16:creationId xmlns:a16="http://schemas.microsoft.com/office/drawing/2014/main" id="{D8AA0E18-21A2-4FD4-9AFD-532FCE28357A}"/>
              </a:ext>
            </a:extLst>
          </p:cNvPr>
          <p:cNvSpPr/>
          <p:nvPr/>
        </p:nvSpPr>
        <p:spPr>
          <a:xfrm>
            <a:off x="1989910" y="9041864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Player 2……………..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57" name="Rectangle: Rounded Corners 56">
            <a:extLst>
              <a:ext uri="{FF2B5EF4-FFF2-40B4-BE49-F238E27FC236}">
                <a16:creationId xmlns:a16="http://schemas.microsoft.com/office/drawing/2014/main" id="{34BD2B7B-BF87-4DE2-91C8-9059CDE3A114}"/>
              </a:ext>
            </a:extLst>
          </p:cNvPr>
          <p:cNvSpPr/>
          <p:nvPr/>
        </p:nvSpPr>
        <p:spPr>
          <a:xfrm>
            <a:off x="4226492" y="8646945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Games Won………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58" name="Rectangle: Rounded Corners 57">
            <a:extLst>
              <a:ext uri="{FF2B5EF4-FFF2-40B4-BE49-F238E27FC236}">
                <a16:creationId xmlns:a16="http://schemas.microsoft.com/office/drawing/2014/main" id="{F1F5224C-5AD0-4533-9FB2-EAF34CB64AE3}"/>
              </a:ext>
            </a:extLst>
          </p:cNvPr>
          <p:cNvSpPr/>
          <p:nvPr/>
        </p:nvSpPr>
        <p:spPr>
          <a:xfrm>
            <a:off x="4227588" y="9047352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Games Won………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48275299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id="{AAD5FDF5-D2F0-40E8-BF92-E0C45F730E7B}"/>
              </a:ext>
            </a:extLst>
          </p:cNvPr>
          <p:cNvGrpSpPr/>
          <p:nvPr/>
        </p:nvGrpSpPr>
        <p:grpSpPr>
          <a:xfrm>
            <a:off x="457200" y="567083"/>
            <a:ext cx="2096381" cy="2207290"/>
            <a:chOff x="1520157" y="3200400"/>
            <a:chExt cx="1371606" cy="1371601"/>
          </a:xfrm>
        </p:grpSpPr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FBE553EF-9C33-41B5-9ED4-BD20E8933CAE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62B89D17-2280-4374-B5F2-4F1BE437E46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99857B03-F62F-41B0-A55B-35863C5C844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EB08C583-712E-4155-A98F-C95A07D02000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DDA41621-0360-448D-9CFA-B5B0364FC082}"/>
              </a:ext>
            </a:extLst>
          </p:cNvPr>
          <p:cNvGrpSpPr/>
          <p:nvPr/>
        </p:nvGrpSpPr>
        <p:grpSpPr>
          <a:xfrm>
            <a:off x="2828907" y="567083"/>
            <a:ext cx="2096381" cy="2207290"/>
            <a:chOff x="1520157" y="3200400"/>
            <a:chExt cx="1371606" cy="1371601"/>
          </a:xfrm>
        </p:grpSpPr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41C5BF08-82BD-4CC4-961D-F1155CA6D14A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33DC41DC-0FA4-4BDB-9968-448723A1A1C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34FC5602-98CB-43CA-87EA-B914F3D512B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220A92E2-F083-41F2-A7FF-D6AA6059168E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6D25211A-A89B-4B3F-81D2-80A8DA636200}"/>
              </a:ext>
            </a:extLst>
          </p:cNvPr>
          <p:cNvGrpSpPr/>
          <p:nvPr/>
        </p:nvGrpSpPr>
        <p:grpSpPr>
          <a:xfrm>
            <a:off x="5209716" y="567083"/>
            <a:ext cx="2096381" cy="2207290"/>
            <a:chOff x="1520157" y="3200400"/>
            <a:chExt cx="1371606" cy="1371601"/>
          </a:xfrm>
        </p:grpSpPr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27BFDB99-8203-4BAF-92E2-D83D6F9E7A2E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1AB108A3-F453-4C18-A0E3-044E65EE10A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B5487FB4-BC83-4EB1-8A48-04E143A8557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3D43FB73-1E06-49CA-9724-2C23AB7519B9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9B67E166-91D5-4C6E-983C-4F9B3EC319C7}"/>
              </a:ext>
            </a:extLst>
          </p:cNvPr>
          <p:cNvGrpSpPr/>
          <p:nvPr/>
        </p:nvGrpSpPr>
        <p:grpSpPr>
          <a:xfrm>
            <a:off x="457198" y="3247814"/>
            <a:ext cx="2096381" cy="2207290"/>
            <a:chOff x="1520157" y="3200400"/>
            <a:chExt cx="1371606" cy="1371601"/>
          </a:xfrm>
        </p:grpSpPr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B9879C6D-C457-44AC-A9FE-7AF0053AA073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93A19361-F005-4CB5-9F74-DCD88768D92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F1E6BC5E-5FEA-4021-A2F8-D7B22CAB712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3046E8B7-F698-4CEF-ACC6-B5838BEBFACF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38B248B7-FC8B-47D6-BBEE-BD31C93B0A24}"/>
              </a:ext>
            </a:extLst>
          </p:cNvPr>
          <p:cNvGrpSpPr/>
          <p:nvPr/>
        </p:nvGrpSpPr>
        <p:grpSpPr>
          <a:xfrm>
            <a:off x="2828905" y="3247814"/>
            <a:ext cx="2096381" cy="2207290"/>
            <a:chOff x="1520157" y="3200400"/>
            <a:chExt cx="1371606" cy="1371601"/>
          </a:xfrm>
        </p:grpSpPr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0A734176-2AAF-4A1A-AE96-BE7009B6B1EC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907D5B61-5640-451A-A7E9-ED072E65FD5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EB138C62-F7A9-4211-8F9B-53321F98704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BCE72819-9EA8-4384-B578-A7646BA06E4A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0D65AA48-3631-41B3-8222-12F5C93D058A}"/>
              </a:ext>
            </a:extLst>
          </p:cNvPr>
          <p:cNvGrpSpPr/>
          <p:nvPr/>
        </p:nvGrpSpPr>
        <p:grpSpPr>
          <a:xfrm>
            <a:off x="5209714" y="3247814"/>
            <a:ext cx="2096381" cy="2207290"/>
            <a:chOff x="1520157" y="3200400"/>
            <a:chExt cx="1371606" cy="1371601"/>
          </a:xfrm>
        </p:grpSpPr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A59A90FE-AE80-42C7-ABBF-DFE3720949C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BBD157C4-C502-4E3B-827E-BB466C5F53D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794E8269-A19F-4CDD-9450-CA336CB0751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8FAAE6E5-45ED-4835-B537-450914AC722F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F6E1ECB7-940D-4631-B2EB-AECF6226491B}"/>
              </a:ext>
            </a:extLst>
          </p:cNvPr>
          <p:cNvGrpSpPr/>
          <p:nvPr/>
        </p:nvGrpSpPr>
        <p:grpSpPr>
          <a:xfrm>
            <a:off x="466300" y="5928545"/>
            <a:ext cx="2096381" cy="2207290"/>
            <a:chOff x="1520157" y="3200400"/>
            <a:chExt cx="1371606" cy="1371601"/>
          </a:xfrm>
        </p:grpSpPr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F249F8BE-C21A-415E-99EE-4FC58C8F898D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648F031E-3D6E-47E1-8D5D-B1CF3A490CC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B05FF66C-487A-4043-A8BE-FFE0D591132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FF3CD240-E2EA-48F2-BF54-BE5C9AB682C6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74C1E9B8-DD77-4E78-96CA-DFC6C7832754}"/>
              </a:ext>
            </a:extLst>
          </p:cNvPr>
          <p:cNvGrpSpPr/>
          <p:nvPr/>
        </p:nvGrpSpPr>
        <p:grpSpPr>
          <a:xfrm>
            <a:off x="2838007" y="5928545"/>
            <a:ext cx="2096381" cy="2207290"/>
            <a:chOff x="1520157" y="3200400"/>
            <a:chExt cx="1371606" cy="1371601"/>
          </a:xfrm>
        </p:grpSpPr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01061044-D8F6-4BD0-B4BD-E18A2E3D31A1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A6612E95-D3D4-4A3A-B29C-76EB73FD950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AACD67FF-B2CA-4F4B-845B-988C3912E09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5D242BA3-1FDC-4D39-BCE0-B7AAFA102785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0" name="Group 49">
            <a:extLst>
              <a:ext uri="{FF2B5EF4-FFF2-40B4-BE49-F238E27FC236}">
                <a16:creationId xmlns:a16="http://schemas.microsoft.com/office/drawing/2014/main" id="{46E1AE0D-A6DC-4C6B-98E3-AF6C19DB6C1F}"/>
              </a:ext>
            </a:extLst>
          </p:cNvPr>
          <p:cNvGrpSpPr/>
          <p:nvPr/>
        </p:nvGrpSpPr>
        <p:grpSpPr>
          <a:xfrm>
            <a:off x="5218816" y="5928545"/>
            <a:ext cx="2096381" cy="2207290"/>
            <a:chOff x="1520157" y="3200400"/>
            <a:chExt cx="1371606" cy="1371601"/>
          </a:xfrm>
        </p:grpSpPr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FB1CBE34-D69E-4EE4-B4B8-C9E9E7B9079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>
              <a:extLst>
                <a:ext uri="{FF2B5EF4-FFF2-40B4-BE49-F238E27FC236}">
                  <a16:creationId xmlns:a16="http://schemas.microsoft.com/office/drawing/2014/main" id="{24C93174-265B-4E76-9A03-87A44A51FE2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F1C2717E-D3B8-4126-BEC2-73B11DD6D7A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B1AE6CAC-9F22-475A-968F-A024A7D9CF14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5" name="Rectangle: Rounded Corners 54">
            <a:extLst>
              <a:ext uri="{FF2B5EF4-FFF2-40B4-BE49-F238E27FC236}">
                <a16:creationId xmlns:a16="http://schemas.microsoft.com/office/drawing/2014/main" id="{1B822C5D-68AB-4316-BD5E-9EA06AC45D00}"/>
              </a:ext>
            </a:extLst>
          </p:cNvPr>
          <p:cNvSpPr/>
          <p:nvPr/>
        </p:nvSpPr>
        <p:spPr>
          <a:xfrm>
            <a:off x="1988814" y="8641457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Player 1……………..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56" name="Rectangle: Rounded Corners 55">
            <a:extLst>
              <a:ext uri="{FF2B5EF4-FFF2-40B4-BE49-F238E27FC236}">
                <a16:creationId xmlns:a16="http://schemas.microsoft.com/office/drawing/2014/main" id="{D8AA0E18-21A2-4FD4-9AFD-532FCE28357A}"/>
              </a:ext>
            </a:extLst>
          </p:cNvPr>
          <p:cNvSpPr/>
          <p:nvPr/>
        </p:nvSpPr>
        <p:spPr>
          <a:xfrm>
            <a:off x="1989910" y="9041864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Player 2……………..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57" name="Rectangle: Rounded Corners 56">
            <a:extLst>
              <a:ext uri="{FF2B5EF4-FFF2-40B4-BE49-F238E27FC236}">
                <a16:creationId xmlns:a16="http://schemas.microsoft.com/office/drawing/2014/main" id="{34BD2B7B-BF87-4DE2-91C8-9059CDE3A114}"/>
              </a:ext>
            </a:extLst>
          </p:cNvPr>
          <p:cNvSpPr/>
          <p:nvPr/>
        </p:nvSpPr>
        <p:spPr>
          <a:xfrm>
            <a:off x="4226492" y="8646945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Games Won………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58" name="Rectangle: Rounded Corners 57">
            <a:extLst>
              <a:ext uri="{FF2B5EF4-FFF2-40B4-BE49-F238E27FC236}">
                <a16:creationId xmlns:a16="http://schemas.microsoft.com/office/drawing/2014/main" id="{F1F5224C-5AD0-4533-9FB2-EAF34CB64AE3}"/>
              </a:ext>
            </a:extLst>
          </p:cNvPr>
          <p:cNvSpPr/>
          <p:nvPr/>
        </p:nvSpPr>
        <p:spPr>
          <a:xfrm>
            <a:off x="4227588" y="9047352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Games Won………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93720401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id="{AAD5FDF5-D2F0-40E8-BF92-E0C45F730E7B}"/>
              </a:ext>
            </a:extLst>
          </p:cNvPr>
          <p:cNvGrpSpPr/>
          <p:nvPr/>
        </p:nvGrpSpPr>
        <p:grpSpPr>
          <a:xfrm>
            <a:off x="457200" y="567083"/>
            <a:ext cx="2096381" cy="2207290"/>
            <a:chOff x="1520157" y="3200400"/>
            <a:chExt cx="1371606" cy="1371601"/>
          </a:xfrm>
        </p:grpSpPr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FBE553EF-9C33-41B5-9ED4-BD20E8933CAE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62B89D17-2280-4374-B5F2-4F1BE437E46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99857B03-F62F-41B0-A55B-35863C5C844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EB08C583-712E-4155-A98F-C95A07D02000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DDA41621-0360-448D-9CFA-B5B0364FC082}"/>
              </a:ext>
            </a:extLst>
          </p:cNvPr>
          <p:cNvGrpSpPr/>
          <p:nvPr/>
        </p:nvGrpSpPr>
        <p:grpSpPr>
          <a:xfrm>
            <a:off x="2828907" y="567083"/>
            <a:ext cx="2096381" cy="2207290"/>
            <a:chOff x="1520157" y="3200400"/>
            <a:chExt cx="1371606" cy="1371601"/>
          </a:xfrm>
        </p:grpSpPr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41C5BF08-82BD-4CC4-961D-F1155CA6D14A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33DC41DC-0FA4-4BDB-9968-448723A1A1C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34FC5602-98CB-43CA-87EA-B914F3D512B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220A92E2-F083-41F2-A7FF-D6AA6059168E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6D25211A-A89B-4B3F-81D2-80A8DA636200}"/>
              </a:ext>
            </a:extLst>
          </p:cNvPr>
          <p:cNvGrpSpPr/>
          <p:nvPr/>
        </p:nvGrpSpPr>
        <p:grpSpPr>
          <a:xfrm>
            <a:off x="5209716" y="567083"/>
            <a:ext cx="2096381" cy="2207290"/>
            <a:chOff x="1520157" y="3200400"/>
            <a:chExt cx="1371606" cy="1371601"/>
          </a:xfrm>
        </p:grpSpPr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27BFDB99-8203-4BAF-92E2-D83D6F9E7A2E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1AB108A3-F453-4C18-A0E3-044E65EE10A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B5487FB4-BC83-4EB1-8A48-04E143A8557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3D43FB73-1E06-49CA-9724-2C23AB7519B9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9B67E166-91D5-4C6E-983C-4F9B3EC319C7}"/>
              </a:ext>
            </a:extLst>
          </p:cNvPr>
          <p:cNvGrpSpPr/>
          <p:nvPr/>
        </p:nvGrpSpPr>
        <p:grpSpPr>
          <a:xfrm>
            <a:off x="457198" y="3247814"/>
            <a:ext cx="2096381" cy="2207290"/>
            <a:chOff x="1520157" y="3200400"/>
            <a:chExt cx="1371606" cy="1371601"/>
          </a:xfrm>
        </p:grpSpPr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B9879C6D-C457-44AC-A9FE-7AF0053AA073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93A19361-F005-4CB5-9F74-DCD88768D92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F1E6BC5E-5FEA-4021-A2F8-D7B22CAB712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3046E8B7-F698-4CEF-ACC6-B5838BEBFACF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38B248B7-FC8B-47D6-BBEE-BD31C93B0A24}"/>
              </a:ext>
            </a:extLst>
          </p:cNvPr>
          <p:cNvGrpSpPr/>
          <p:nvPr/>
        </p:nvGrpSpPr>
        <p:grpSpPr>
          <a:xfrm>
            <a:off x="2828905" y="3247814"/>
            <a:ext cx="2096381" cy="2207290"/>
            <a:chOff x="1520157" y="3200400"/>
            <a:chExt cx="1371606" cy="1371601"/>
          </a:xfrm>
        </p:grpSpPr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0A734176-2AAF-4A1A-AE96-BE7009B6B1EC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907D5B61-5640-451A-A7E9-ED072E65FD5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EB138C62-F7A9-4211-8F9B-53321F98704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BCE72819-9EA8-4384-B578-A7646BA06E4A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0D65AA48-3631-41B3-8222-12F5C93D058A}"/>
              </a:ext>
            </a:extLst>
          </p:cNvPr>
          <p:cNvGrpSpPr/>
          <p:nvPr/>
        </p:nvGrpSpPr>
        <p:grpSpPr>
          <a:xfrm>
            <a:off x="5209714" y="3247814"/>
            <a:ext cx="2096381" cy="2207290"/>
            <a:chOff x="1520157" y="3200400"/>
            <a:chExt cx="1371606" cy="1371601"/>
          </a:xfrm>
        </p:grpSpPr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A59A90FE-AE80-42C7-ABBF-DFE3720949C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BBD157C4-C502-4E3B-827E-BB466C5F53D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794E8269-A19F-4CDD-9450-CA336CB0751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8FAAE6E5-45ED-4835-B537-450914AC722F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F6E1ECB7-940D-4631-B2EB-AECF6226491B}"/>
              </a:ext>
            </a:extLst>
          </p:cNvPr>
          <p:cNvGrpSpPr/>
          <p:nvPr/>
        </p:nvGrpSpPr>
        <p:grpSpPr>
          <a:xfrm>
            <a:off x="466300" y="5928545"/>
            <a:ext cx="2096381" cy="2207290"/>
            <a:chOff x="1520157" y="3200400"/>
            <a:chExt cx="1371606" cy="1371601"/>
          </a:xfrm>
        </p:grpSpPr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F249F8BE-C21A-415E-99EE-4FC58C8F898D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648F031E-3D6E-47E1-8D5D-B1CF3A490CC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B05FF66C-487A-4043-A8BE-FFE0D591132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FF3CD240-E2EA-48F2-BF54-BE5C9AB682C6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74C1E9B8-DD77-4E78-96CA-DFC6C7832754}"/>
              </a:ext>
            </a:extLst>
          </p:cNvPr>
          <p:cNvGrpSpPr/>
          <p:nvPr/>
        </p:nvGrpSpPr>
        <p:grpSpPr>
          <a:xfrm>
            <a:off x="2838007" y="5928545"/>
            <a:ext cx="2096381" cy="2207290"/>
            <a:chOff x="1520157" y="3200400"/>
            <a:chExt cx="1371606" cy="1371601"/>
          </a:xfrm>
        </p:grpSpPr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01061044-D8F6-4BD0-B4BD-E18A2E3D31A1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A6612E95-D3D4-4A3A-B29C-76EB73FD950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AACD67FF-B2CA-4F4B-845B-988C3912E09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5D242BA3-1FDC-4D39-BCE0-B7AAFA102785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0" name="Group 49">
            <a:extLst>
              <a:ext uri="{FF2B5EF4-FFF2-40B4-BE49-F238E27FC236}">
                <a16:creationId xmlns:a16="http://schemas.microsoft.com/office/drawing/2014/main" id="{46E1AE0D-A6DC-4C6B-98E3-AF6C19DB6C1F}"/>
              </a:ext>
            </a:extLst>
          </p:cNvPr>
          <p:cNvGrpSpPr/>
          <p:nvPr/>
        </p:nvGrpSpPr>
        <p:grpSpPr>
          <a:xfrm>
            <a:off x="5218816" y="5928545"/>
            <a:ext cx="2096381" cy="2207290"/>
            <a:chOff x="1520157" y="3200400"/>
            <a:chExt cx="1371606" cy="1371601"/>
          </a:xfrm>
        </p:grpSpPr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FB1CBE34-D69E-4EE4-B4B8-C9E9E7B9079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>
              <a:extLst>
                <a:ext uri="{FF2B5EF4-FFF2-40B4-BE49-F238E27FC236}">
                  <a16:creationId xmlns:a16="http://schemas.microsoft.com/office/drawing/2014/main" id="{24C93174-265B-4E76-9A03-87A44A51FE2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F1C2717E-D3B8-4126-BEC2-73B11DD6D7A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B1AE6CAC-9F22-475A-968F-A024A7D9CF14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5" name="Rectangle: Rounded Corners 54">
            <a:extLst>
              <a:ext uri="{FF2B5EF4-FFF2-40B4-BE49-F238E27FC236}">
                <a16:creationId xmlns:a16="http://schemas.microsoft.com/office/drawing/2014/main" id="{1B822C5D-68AB-4316-BD5E-9EA06AC45D00}"/>
              </a:ext>
            </a:extLst>
          </p:cNvPr>
          <p:cNvSpPr/>
          <p:nvPr/>
        </p:nvSpPr>
        <p:spPr>
          <a:xfrm>
            <a:off x="1988814" y="8641457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Player 1……………..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56" name="Rectangle: Rounded Corners 55">
            <a:extLst>
              <a:ext uri="{FF2B5EF4-FFF2-40B4-BE49-F238E27FC236}">
                <a16:creationId xmlns:a16="http://schemas.microsoft.com/office/drawing/2014/main" id="{D8AA0E18-21A2-4FD4-9AFD-532FCE28357A}"/>
              </a:ext>
            </a:extLst>
          </p:cNvPr>
          <p:cNvSpPr/>
          <p:nvPr/>
        </p:nvSpPr>
        <p:spPr>
          <a:xfrm>
            <a:off x="1989910" y="9041864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Player 2……………..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57" name="Rectangle: Rounded Corners 56">
            <a:extLst>
              <a:ext uri="{FF2B5EF4-FFF2-40B4-BE49-F238E27FC236}">
                <a16:creationId xmlns:a16="http://schemas.microsoft.com/office/drawing/2014/main" id="{34BD2B7B-BF87-4DE2-91C8-9059CDE3A114}"/>
              </a:ext>
            </a:extLst>
          </p:cNvPr>
          <p:cNvSpPr/>
          <p:nvPr/>
        </p:nvSpPr>
        <p:spPr>
          <a:xfrm>
            <a:off x="4226492" y="8646945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Games Won………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58" name="Rectangle: Rounded Corners 57">
            <a:extLst>
              <a:ext uri="{FF2B5EF4-FFF2-40B4-BE49-F238E27FC236}">
                <a16:creationId xmlns:a16="http://schemas.microsoft.com/office/drawing/2014/main" id="{F1F5224C-5AD0-4533-9FB2-EAF34CB64AE3}"/>
              </a:ext>
            </a:extLst>
          </p:cNvPr>
          <p:cNvSpPr/>
          <p:nvPr/>
        </p:nvSpPr>
        <p:spPr>
          <a:xfrm>
            <a:off x="4227588" y="9047352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Games Won………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32148917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id="{AAD5FDF5-D2F0-40E8-BF92-E0C45F730E7B}"/>
              </a:ext>
            </a:extLst>
          </p:cNvPr>
          <p:cNvGrpSpPr/>
          <p:nvPr/>
        </p:nvGrpSpPr>
        <p:grpSpPr>
          <a:xfrm>
            <a:off x="457200" y="567083"/>
            <a:ext cx="2096381" cy="2207290"/>
            <a:chOff x="1520157" y="3200400"/>
            <a:chExt cx="1371606" cy="1371601"/>
          </a:xfrm>
        </p:grpSpPr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FBE553EF-9C33-41B5-9ED4-BD20E8933CAE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62B89D17-2280-4374-B5F2-4F1BE437E46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99857B03-F62F-41B0-A55B-35863C5C844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EB08C583-712E-4155-A98F-C95A07D02000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DDA41621-0360-448D-9CFA-B5B0364FC082}"/>
              </a:ext>
            </a:extLst>
          </p:cNvPr>
          <p:cNvGrpSpPr/>
          <p:nvPr/>
        </p:nvGrpSpPr>
        <p:grpSpPr>
          <a:xfrm>
            <a:off x="2828907" y="567083"/>
            <a:ext cx="2096381" cy="2207290"/>
            <a:chOff x="1520157" y="3200400"/>
            <a:chExt cx="1371606" cy="1371601"/>
          </a:xfrm>
        </p:grpSpPr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41C5BF08-82BD-4CC4-961D-F1155CA6D14A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33DC41DC-0FA4-4BDB-9968-448723A1A1C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34FC5602-98CB-43CA-87EA-B914F3D512B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220A92E2-F083-41F2-A7FF-D6AA6059168E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6D25211A-A89B-4B3F-81D2-80A8DA636200}"/>
              </a:ext>
            </a:extLst>
          </p:cNvPr>
          <p:cNvGrpSpPr/>
          <p:nvPr/>
        </p:nvGrpSpPr>
        <p:grpSpPr>
          <a:xfrm>
            <a:off x="5209716" y="567083"/>
            <a:ext cx="2096381" cy="2207290"/>
            <a:chOff x="1520157" y="3200400"/>
            <a:chExt cx="1371606" cy="1371601"/>
          </a:xfrm>
        </p:grpSpPr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27BFDB99-8203-4BAF-92E2-D83D6F9E7A2E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1AB108A3-F453-4C18-A0E3-044E65EE10A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B5487FB4-BC83-4EB1-8A48-04E143A8557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3D43FB73-1E06-49CA-9724-2C23AB7519B9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9B67E166-91D5-4C6E-983C-4F9B3EC319C7}"/>
              </a:ext>
            </a:extLst>
          </p:cNvPr>
          <p:cNvGrpSpPr/>
          <p:nvPr/>
        </p:nvGrpSpPr>
        <p:grpSpPr>
          <a:xfrm>
            <a:off x="457198" y="3247814"/>
            <a:ext cx="2096381" cy="2207290"/>
            <a:chOff x="1520157" y="3200400"/>
            <a:chExt cx="1371606" cy="1371601"/>
          </a:xfrm>
        </p:grpSpPr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B9879C6D-C457-44AC-A9FE-7AF0053AA073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93A19361-F005-4CB5-9F74-DCD88768D92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F1E6BC5E-5FEA-4021-A2F8-D7B22CAB712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3046E8B7-F698-4CEF-ACC6-B5838BEBFACF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38B248B7-FC8B-47D6-BBEE-BD31C93B0A24}"/>
              </a:ext>
            </a:extLst>
          </p:cNvPr>
          <p:cNvGrpSpPr/>
          <p:nvPr/>
        </p:nvGrpSpPr>
        <p:grpSpPr>
          <a:xfrm>
            <a:off x="2828905" y="3247814"/>
            <a:ext cx="2096381" cy="2207290"/>
            <a:chOff x="1520157" y="3200400"/>
            <a:chExt cx="1371606" cy="1371601"/>
          </a:xfrm>
        </p:grpSpPr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0A734176-2AAF-4A1A-AE96-BE7009B6B1EC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907D5B61-5640-451A-A7E9-ED072E65FD5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EB138C62-F7A9-4211-8F9B-53321F98704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BCE72819-9EA8-4384-B578-A7646BA06E4A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0D65AA48-3631-41B3-8222-12F5C93D058A}"/>
              </a:ext>
            </a:extLst>
          </p:cNvPr>
          <p:cNvGrpSpPr/>
          <p:nvPr/>
        </p:nvGrpSpPr>
        <p:grpSpPr>
          <a:xfrm>
            <a:off x="5209714" y="3247814"/>
            <a:ext cx="2096381" cy="2207290"/>
            <a:chOff x="1520157" y="3200400"/>
            <a:chExt cx="1371606" cy="1371601"/>
          </a:xfrm>
        </p:grpSpPr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A59A90FE-AE80-42C7-ABBF-DFE3720949C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BBD157C4-C502-4E3B-827E-BB466C5F53D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794E8269-A19F-4CDD-9450-CA336CB0751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8FAAE6E5-45ED-4835-B537-450914AC722F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F6E1ECB7-940D-4631-B2EB-AECF6226491B}"/>
              </a:ext>
            </a:extLst>
          </p:cNvPr>
          <p:cNvGrpSpPr/>
          <p:nvPr/>
        </p:nvGrpSpPr>
        <p:grpSpPr>
          <a:xfrm>
            <a:off x="466300" y="5928545"/>
            <a:ext cx="2096381" cy="2207290"/>
            <a:chOff x="1520157" y="3200400"/>
            <a:chExt cx="1371606" cy="1371601"/>
          </a:xfrm>
        </p:grpSpPr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F249F8BE-C21A-415E-99EE-4FC58C8F898D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648F031E-3D6E-47E1-8D5D-B1CF3A490CC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B05FF66C-487A-4043-A8BE-FFE0D591132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FF3CD240-E2EA-48F2-BF54-BE5C9AB682C6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74C1E9B8-DD77-4E78-96CA-DFC6C7832754}"/>
              </a:ext>
            </a:extLst>
          </p:cNvPr>
          <p:cNvGrpSpPr/>
          <p:nvPr/>
        </p:nvGrpSpPr>
        <p:grpSpPr>
          <a:xfrm>
            <a:off x="2838007" y="5928545"/>
            <a:ext cx="2096381" cy="2207290"/>
            <a:chOff x="1520157" y="3200400"/>
            <a:chExt cx="1371606" cy="1371601"/>
          </a:xfrm>
        </p:grpSpPr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01061044-D8F6-4BD0-B4BD-E18A2E3D31A1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A6612E95-D3D4-4A3A-B29C-76EB73FD950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AACD67FF-B2CA-4F4B-845B-988C3912E09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5D242BA3-1FDC-4D39-BCE0-B7AAFA102785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0" name="Group 49">
            <a:extLst>
              <a:ext uri="{FF2B5EF4-FFF2-40B4-BE49-F238E27FC236}">
                <a16:creationId xmlns:a16="http://schemas.microsoft.com/office/drawing/2014/main" id="{46E1AE0D-A6DC-4C6B-98E3-AF6C19DB6C1F}"/>
              </a:ext>
            </a:extLst>
          </p:cNvPr>
          <p:cNvGrpSpPr/>
          <p:nvPr/>
        </p:nvGrpSpPr>
        <p:grpSpPr>
          <a:xfrm>
            <a:off x="5218816" y="5928545"/>
            <a:ext cx="2096381" cy="2207290"/>
            <a:chOff x="1520157" y="3200400"/>
            <a:chExt cx="1371606" cy="1371601"/>
          </a:xfrm>
        </p:grpSpPr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FB1CBE34-D69E-4EE4-B4B8-C9E9E7B9079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>
              <a:extLst>
                <a:ext uri="{FF2B5EF4-FFF2-40B4-BE49-F238E27FC236}">
                  <a16:creationId xmlns:a16="http://schemas.microsoft.com/office/drawing/2014/main" id="{24C93174-265B-4E76-9A03-87A44A51FE2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F1C2717E-D3B8-4126-BEC2-73B11DD6D7A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B1AE6CAC-9F22-475A-968F-A024A7D9CF14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5" name="Rectangle: Rounded Corners 54">
            <a:extLst>
              <a:ext uri="{FF2B5EF4-FFF2-40B4-BE49-F238E27FC236}">
                <a16:creationId xmlns:a16="http://schemas.microsoft.com/office/drawing/2014/main" id="{1B822C5D-68AB-4316-BD5E-9EA06AC45D00}"/>
              </a:ext>
            </a:extLst>
          </p:cNvPr>
          <p:cNvSpPr/>
          <p:nvPr/>
        </p:nvSpPr>
        <p:spPr>
          <a:xfrm>
            <a:off x="1988814" y="8641457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Player 1……………..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56" name="Rectangle: Rounded Corners 55">
            <a:extLst>
              <a:ext uri="{FF2B5EF4-FFF2-40B4-BE49-F238E27FC236}">
                <a16:creationId xmlns:a16="http://schemas.microsoft.com/office/drawing/2014/main" id="{D8AA0E18-21A2-4FD4-9AFD-532FCE28357A}"/>
              </a:ext>
            </a:extLst>
          </p:cNvPr>
          <p:cNvSpPr/>
          <p:nvPr/>
        </p:nvSpPr>
        <p:spPr>
          <a:xfrm>
            <a:off x="1989910" y="9041864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Player 2……………..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57" name="Rectangle: Rounded Corners 56">
            <a:extLst>
              <a:ext uri="{FF2B5EF4-FFF2-40B4-BE49-F238E27FC236}">
                <a16:creationId xmlns:a16="http://schemas.microsoft.com/office/drawing/2014/main" id="{34BD2B7B-BF87-4DE2-91C8-9059CDE3A114}"/>
              </a:ext>
            </a:extLst>
          </p:cNvPr>
          <p:cNvSpPr/>
          <p:nvPr/>
        </p:nvSpPr>
        <p:spPr>
          <a:xfrm>
            <a:off x="4226492" y="8646945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Games Won………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58" name="Rectangle: Rounded Corners 57">
            <a:extLst>
              <a:ext uri="{FF2B5EF4-FFF2-40B4-BE49-F238E27FC236}">
                <a16:creationId xmlns:a16="http://schemas.microsoft.com/office/drawing/2014/main" id="{F1F5224C-5AD0-4533-9FB2-EAF34CB64AE3}"/>
              </a:ext>
            </a:extLst>
          </p:cNvPr>
          <p:cNvSpPr/>
          <p:nvPr/>
        </p:nvSpPr>
        <p:spPr>
          <a:xfrm>
            <a:off x="4227588" y="9047352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Games Won………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41052470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id="{AAD5FDF5-D2F0-40E8-BF92-E0C45F730E7B}"/>
              </a:ext>
            </a:extLst>
          </p:cNvPr>
          <p:cNvGrpSpPr/>
          <p:nvPr/>
        </p:nvGrpSpPr>
        <p:grpSpPr>
          <a:xfrm>
            <a:off x="457200" y="567083"/>
            <a:ext cx="2096381" cy="2207290"/>
            <a:chOff x="1520157" y="3200400"/>
            <a:chExt cx="1371606" cy="1371601"/>
          </a:xfrm>
        </p:grpSpPr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FBE553EF-9C33-41B5-9ED4-BD20E8933CAE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62B89D17-2280-4374-B5F2-4F1BE437E46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99857B03-F62F-41B0-A55B-35863C5C844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EB08C583-712E-4155-A98F-C95A07D02000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DDA41621-0360-448D-9CFA-B5B0364FC082}"/>
              </a:ext>
            </a:extLst>
          </p:cNvPr>
          <p:cNvGrpSpPr/>
          <p:nvPr/>
        </p:nvGrpSpPr>
        <p:grpSpPr>
          <a:xfrm>
            <a:off x="2828907" y="567083"/>
            <a:ext cx="2096381" cy="2207290"/>
            <a:chOff x="1520157" y="3200400"/>
            <a:chExt cx="1371606" cy="1371601"/>
          </a:xfrm>
        </p:grpSpPr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41C5BF08-82BD-4CC4-961D-F1155CA6D14A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33DC41DC-0FA4-4BDB-9968-448723A1A1C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34FC5602-98CB-43CA-87EA-B914F3D512B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220A92E2-F083-41F2-A7FF-D6AA6059168E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6D25211A-A89B-4B3F-81D2-80A8DA636200}"/>
              </a:ext>
            </a:extLst>
          </p:cNvPr>
          <p:cNvGrpSpPr/>
          <p:nvPr/>
        </p:nvGrpSpPr>
        <p:grpSpPr>
          <a:xfrm>
            <a:off x="5209716" y="567083"/>
            <a:ext cx="2096381" cy="2207290"/>
            <a:chOff x="1520157" y="3200400"/>
            <a:chExt cx="1371606" cy="1371601"/>
          </a:xfrm>
        </p:grpSpPr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27BFDB99-8203-4BAF-92E2-D83D6F9E7A2E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1AB108A3-F453-4C18-A0E3-044E65EE10A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B5487FB4-BC83-4EB1-8A48-04E143A8557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3D43FB73-1E06-49CA-9724-2C23AB7519B9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9B67E166-91D5-4C6E-983C-4F9B3EC319C7}"/>
              </a:ext>
            </a:extLst>
          </p:cNvPr>
          <p:cNvGrpSpPr/>
          <p:nvPr/>
        </p:nvGrpSpPr>
        <p:grpSpPr>
          <a:xfrm>
            <a:off x="457198" y="3247814"/>
            <a:ext cx="2096381" cy="2207290"/>
            <a:chOff x="1520157" y="3200400"/>
            <a:chExt cx="1371606" cy="1371601"/>
          </a:xfrm>
        </p:grpSpPr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B9879C6D-C457-44AC-A9FE-7AF0053AA073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93A19361-F005-4CB5-9F74-DCD88768D92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F1E6BC5E-5FEA-4021-A2F8-D7B22CAB712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3046E8B7-F698-4CEF-ACC6-B5838BEBFACF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38B248B7-FC8B-47D6-BBEE-BD31C93B0A24}"/>
              </a:ext>
            </a:extLst>
          </p:cNvPr>
          <p:cNvGrpSpPr/>
          <p:nvPr/>
        </p:nvGrpSpPr>
        <p:grpSpPr>
          <a:xfrm>
            <a:off x="2828905" y="3247814"/>
            <a:ext cx="2096381" cy="2207290"/>
            <a:chOff x="1520157" y="3200400"/>
            <a:chExt cx="1371606" cy="1371601"/>
          </a:xfrm>
        </p:grpSpPr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0A734176-2AAF-4A1A-AE96-BE7009B6B1EC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907D5B61-5640-451A-A7E9-ED072E65FD5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EB138C62-F7A9-4211-8F9B-53321F98704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BCE72819-9EA8-4384-B578-A7646BA06E4A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0D65AA48-3631-41B3-8222-12F5C93D058A}"/>
              </a:ext>
            </a:extLst>
          </p:cNvPr>
          <p:cNvGrpSpPr/>
          <p:nvPr/>
        </p:nvGrpSpPr>
        <p:grpSpPr>
          <a:xfrm>
            <a:off x="5209714" y="3247814"/>
            <a:ext cx="2096381" cy="2207290"/>
            <a:chOff x="1520157" y="3200400"/>
            <a:chExt cx="1371606" cy="1371601"/>
          </a:xfrm>
        </p:grpSpPr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A59A90FE-AE80-42C7-ABBF-DFE3720949C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BBD157C4-C502-4E3B-827E-BB466C5F53D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794E8269-A19F-4CDD-9450-CA336CB0751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8FAAE6E5-45ED-4835-B537-450914AC722F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F6E1ECB7-940D-4631-B2EB-AECF6226491B}"/>
              </a:ext>
            </a:extLst>
          </p:cNvPr>
          <p:cNvGrpSpPr/>
          <p:nvPr/>
        </p:nvGrpSpPr>
        <p:grpSpPr>
          <a:xfrm>
            <a:off x="466300" y="5928545"/>
            <a:ext cx="2096381" cy="2207290"/>
            <a:chOff x="1520157" y="3200400"/>
            <a:chExt cx="1371606" cy="1371601"/>
          </a:xfrm>
        </p:grpSpPr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F249F8BE-C21A-415E-99EE-4FC58C8F898D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648F031E-3D6E-47E1-8D5D-B1CF3A490CC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B05FF66C-487A-4043-A8BE-FFE0D591132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FF3CD240-E2EA-48F2-BF54-BE5C9AB682C6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74C1E9B8-DD77-4E78-96CA-DFC6C7832754}"/>
              </a:ext>
            </a:extLst>
          </p:cNvPr>
          <p:cNvGrpSpPr/>
          <p:nvPr/>
        </p:nvGrpSpPr>
        <p:grpSpPr>
          <a:xfrm>
            <a:off x="2838007" y="5928545"/>
            <a:ext cx="2096381" cy="2207290"/>
            <a:chOff x="1520157" y="3200400"/>
            <a:chExt cx="1371606" cy="1371601"/>
          </a:xfrm>
        </p:grpSpPr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01061044-D8F6-4BD0-B4BD-E18A2E3D31A1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A6612E95-D3D4-4A3A-B29C-76EB73FD950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AACD67FF-B2CA-4F4B-845B-988C3912E09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5D242BA3-1FDC-4D39-BCE0-B7AAFA102785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0" name="Group 49">
            <a:extLst>
              <a:ext uri="{FF2B5EF4-FFF2-40B4-BE49-F238E27FC236}">
                <a16:creationId xmlns:a16="http://schemas.microsoft.com/office/drawing/2014/main" id="{46E1AE0D-A6DC-4C6B-98E3-AF6C19DB6C1F}"/>
              </a:ext>
            </a:extLst>
          </p:cNvPr>
          <p:cNvGrpSpPr/>
          <p:nvPr/>
        </p:nvGrpSpPr>
        <p:grpSpPr>
          <a:xfrm>
            <a:off x="5218816" y="5928545"/>
            <a:ext cx="2096381" cy="2207290"/>
            <a:chOff x="1520157" y="3200400"/>
            <a:chExt cx="1371606" cy="1371601"/>
          </a:xfrm>
        </p:grpSpPr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FB1CBE34-D69E-4EE4-B4B8-C9E9E7B9079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>
              <a:extLst>
                <a:ext uri="{FF2B5EF4-FFF2-40B4-BE49-F238E27FC236}">
                  <a16:creationId xmlns:a16="http://schemas.microsoft.com/office/drawing/2014/main" id="{24C93174-265B-4E76-9A03-87A44A51FE2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F1C2717E-D3B8-4126-BEC2-73B11DD6D7A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B1AE6CAC-9F22-475A-968F-A024A7D9CF14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5" name="Rectangle: Rounded Corners 54">
            <a:extLst>
              <a:ext uri="{FF2B5EF4-FFF2-40B4-BE49-F238E27FC236}">
                <a16:creationId xmlns:a16="http://schemas.microsoft.com/office/drawing/2014/main" id="{1B822C5D-68AB-4316-BD5E-9EA06AC45D00}"/>
              </a:ext>
            </a:extLst>
          </p:cNvPr>
          <p:cNvSpPr/>
          <p:nvPr/>
        </p:nvSpPr>
        <p:spPr>
          <a:xfrm>
            <a:off x="1988814" y="8641457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Player 1……………..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56" name="Rectangle: Rounded Corners 55">
            <a:extLst>
              <a:ext uri="{FF2B5EF4-FFF2-40B4-BE49-F238E27FC236}">
                <a16:creationId xmlns:a16="http://schemas.microsoft.com/office/drawing/2014/main" id="{D8AA0E18-21A2-4FD4-9AFD-532FCE28357A}"/>
              </a:ext>
            </a:extLst>
          </p:cNvPr>
          <p:cNvSpPr/>
          <p:nvPr/>
        </p:nvSpPr>
        <p:spPr>
          <a:xfrm>
            <a:off x="1989910" y="9041864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Player 2……………..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57" name="Rectangle: Rounded Corners 56">
            <a:extLst>
              <a:ext uri="{FF2B5EF4-FFF2-40B4-BE49-F238E27FC236}">
                <a16:creationId xmlns:a16="http://schemas.microsoft.com/office/drawing/2014/main" id="{34BD2B7B-BF87-4DE2-91C8-9059CDE3A114}"/>
              </a:ext>
            </a:extLst>
          </p:cNvPr>
          <p:cNvSpPr/>
          <p:nvPr/>
        </p:nvSpPr>
        <p:spPr>
          <a:xfrm>
            <a:off x="4226492" y="8646945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Games Won………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58" name="Rectangle: Rounded Corners 57">
            <a:extLst>
              <a:ext uri="{FF2B5EF4-FFF2-40B4-BE49-F238E27FC236}">
                <a16:creationId xmlns:a16="http://schemas.microsoft.com/office/drawing/2014/main" id="{F1F5224C-5AD0-4533-9FB2-EAF34CB64AE3}"/>
              </a:ext>
            </a:extLst>
          </p:cNvPr>
          <p:cNvSpPr/>
          <p:nvPr/>
        </p:nvSpPr>
        <p:spPr>
          <a:xfrm>
            <a:off x="4227588" y="9047352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Games Won………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50072538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id="{AAD5FDF5-D2F0-40E8-BF92-E0C45F730E7B}"/>
              </a:ext>
            </a:extLst>
          </p:cNvPr>
          <p:cNvGrpSpPr/>
          <p:nvPr/>
        </p:nvGrpSpPr>
        <p:grpSpPr>
          <a:xfrm>
            <a:off x="457200" y="567083"/>
            <a:ext cx="2096381" cy="2207290"/>
            <a:chOff x="1520157" y="3200400"/>
            <a:chExt cx="1371606" cy="1371601"/>
          </a:xfrm>
        </p:grpSpPr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FBE553EF-9C33-41B5-9ED4-BD20E8933CAE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62B89D17-2280-4374-B5F2-4F1BE437E46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99857B03-F62F-41B0-A55B-35863C5C844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EB08C583-712E-4155-A98F-C95A07D02000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DDA41621-0360-448D-9CFA-B5B0364FC082}"/>
              </a:ext>
            </a:extLst>
          </p:cNvPr>
          <p:cNvGrpSpPr/>
          <p:nvPr/>
        </p:nvGrpSpPr>
        <p:grpSpPr>
          <a:xfrm>
            <a:off x="2828907" y="567083"/>
            <a:ext cx="2096381" cy="2207290"/>
            <a:chOff x="1520157" y="3200400"/>
            <a:chExt cx="1371606" cy="1371601"/>
          </a:xfrm>
        </p:grpSpPr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41C5BF08-82BD-4CC4-961D-F1155CA6D14A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33DC41DC-0FA4-4BDB-9968-448723A1A1C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34FC5602-98CB-43CA-87EA-B914F3D512B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220A92E2-F083-41F2-A7FF-D6AA6059168E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6D25211A-A89B-4B3F-81D2-80A8DA636200}"/>
              </a:ext>
            </a:extLst>
          </p:cNvPr>
          <p:cNvGrpSpPr/>
          <p:nvPr/>
        </p:nvGrpSpPr>
        <p:grpSpPr>
          <a:xfrm>
            <a:off x="5209716" y="567083"/>
            <a:ext cx="2096381" cy="2207290"/>
            <a:chOff x="1520157" y="3200400"/>
            <a:chExt cx="1371606" cy="1371601"/>
          </a:xfrm>
        </p:grpSpPr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27BFDB99-8203-4BAF-92E2-D83D6F9E7A2E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1AB108A3-F453-4C18-A0E3-044E65EE10A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B5487FB4-BC83-4EB1-8A48-04E143A8557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3D43FB73-1E06-49CA-9724-2C23AB7519B9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9B67E166-91D5-4C6E-983C-4F9B3EC319C7}"/>
              </a:ext>
            </a:extLst>
          </p:cNvPr>
          <p:cNvGrpSpPr/>
          <p:nvPr/>
        </p:nvGrpSpPr>
        <p:grpSpPr>
          <a:xfrm>
            <a:off x="457198" y="3247814"/>
            <a:ext cx="2096381" cy="2207290"/>
            <a:chOff x="1520157" y="3200400"/>
            <a:chExt cx="1371606" cy="1371601"/>
          </a:xfrm>
        </p:grpSpPr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B9879C6D-C457-44AC-A9FE-7AF0053AA073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93A19361-F005-4CB5-9F74-DCD88768D92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F1E6BC5E-5FEA-4021-A2F8-D7B22CAB712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3046E8B7-F698-4CEF-ACC6-B5838BEBFACF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38B248B7-FC8B-47D6-BBEE-BD31C93B0A24}"/>
              </a:ext>
            </a:extLst>
          </p:cNvPr>
          <p:cNvGrpSpPr/>
          <p:nvPr/>
        </p:nvGrpSpPr>
        <p:grpSpPr>
          <a:xfrm>
            <a:off x="2828905" y="3247814"/>
            <a:ext cx="2096381" cy="2207290"/>
            <a:chOff x="1520157" y="3200400"/>
            <a:chExt cx="1371606" cy="1371601"/>
          </a:xfrm>
        </p:grpSpPr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0A734176-2AAF-4A1A-AE96-BE7009B6B1EC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907D5B61-5640-451A-A7E9-ED072E65FD5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EB138C62-F7A9-4211-8F9B-53321F98704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BCE72819-9EA8-4384-B578-A7646BA06E4A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0D65AA48-3631-41B3-8222-12F5C93D058A}"/>
              </a:ext>
            </a:extLst>
          </p:cNvPr>
          <p:cNvGrpSpPr/>
          <p:nvPr/>
        </p:nvGrpSpPr>
        <p:grpSpPr>
          <a:xfrm>
            <a:off x="5209714" y="3247814"/>
            <a:ext cx="2096381" cy="2207290"/>
            <a:chOff x="1520157" y="3200400"/>
            <a:chExt cx="1371606" cy="1371601"/>
          </a:xfrm>
        </p:grpSpPr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A59A90FE-AE80-42C7-ABBF-DFE3720949C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BBD157C4-C502-4E3B-827E-BB466C5F53D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794E8269-A19F-4CDD-9450-CA336CB0751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8FAAE6E5-45ED-4835-B537-450914AC722F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F6E1ECB7-940D-4631-B2EB-AECF6226491B}"/>
              </a:ext>
            </a:extLst>
          </p:cNvPr>
          <p:cNvGrpSpPr/>
          <p:nvPr/>
        </p:nvGrpSpPr>
        <p:grpSpPr>
          <a:xfrm>
            <a:off x="466300" y="5928545"/>
            <a:ext cx="2096381" cy="2207290"/>
            <a:chOff x="1520157" y="3200400"/>
            <a:chExt cx="1371606" cy="1371601"/>
          </a:xfrm>
        </p:grpSpPr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F249F8BE-C21A-415E-99EE-4FC58C8F898D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648F031E-3D6E-47E1-8D5D-B1CF3A490CC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B05FF66C-487A-4043-A8BE-FFE0D591132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FF3CD240-E2EA-48F2-BF54-BE5C9AB682C6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74C1E9B8-DD77-4E78-96CA-DFC6C7832754}"/>
              </a:ext>
            </a:extLst>
          </p:cNvPr>
          <p:cNvGrpSpPr/>
          <p:nvPr/>
        </p:nvGrpSpPr>
        <p:grpSpPr>
          <a:xfrm>
            <a:off x="2838007" y="5928545"/>
            <a:ext cx="2096381" cy="2207290"/>
            <a:chOff x="1520157" y="3200400"/>
            <a:chExt cx="1371606" cy="1371601"/>
          </a:xfrm>
        </p:grpSpPr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01061044-D8F6-4BD0-B4BD-E18A2E3D31A1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A6612E95-D3D4-4A3A-B29C-76EB73FD950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AACD67FF-B2CA-4F4B-845B-988C3912E09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5D242BA3-1FDC-4D39-BCE0-B7AAFA102785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0" name="Group 49">
            <a:extLst>
              <a:ext uri="{FF2B5EF4-FFF2-40B4-BE49-F238E27FC236}">
                <a16:creationId xmlns:a16="http://schemas.microsoft.com/office/drawing/2014/main" id="{46E1AE0D-A6DC-4C6B-98E3-AF6C19DB6C1F}"/>
              </a:ext>
            </a:extLst>
          </p:cNvPr>
          <p:cNvGrpSpPr/>
          <p:nvPr/>
        </p:nvGrpSpPr>
        <p:grpSpPr>
          <a:xfrm>
            <a:off x="5218816" y="5928545"/>
            <a:ext cx="2096381" cy="2207290"/>
            <a:chOff x="1520157" y="3200400"/>
            <a:chExt cx="1371606" cy="1371601"/>
          </a:xfrm>
        </p:grpSpPr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FB1CBE34-D69E-4EE4-B4B8-C9E9E7B9079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>
              <a:extLst>
                <a:ext uri="{FF2B5EF4-FFF2-40B4-BE49-F238E27FC236}">
                  <a16:creationId xmlns:a16="http://schemas.microsoft.com/office/drawing/2014/main" id="{24C93174-265B-4E76-9A03-87A44A51FE2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F1C2717E-D3B8-4126-BEC2-73B11DD6D7A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B1AE6CAC-9F22-475A-968F-A024A7D9CF14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5" name="Rectangle: Rounded Corners 54">
            <a:extLst>
              <a:ext uri="{FF2B5EF4-FFF2-40B4-BE49-F238E27FC236}">
                <a16:creationId xmlns:a16="http://schemas.microsoft.com/office/drawing/2014/main" id="{1B822C5D-68AB-4316-BD5E-9EA06AC45D00}"/>
              </a:ext>
            </a:extLst>
          </p:cNvPr>
          <p:cNvSpPr/>
          <p:nvPr/>
        </p:nvSpPr>
        <p:spPr>
          <a:xfrm>
            <a:off x="1988814" y="8641457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Player 1……………..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56" name="Rectangle: Rounded Corners 55">
            <a:extLst>
              <a:ext uri="{FF2B5EF4-FFF2-40B4-BE49-F238E27FC236}">
                <a16:creationId xmlns:a16="http://schemas.microsoft.com/office/drawing/2014/main" id="{D8AA0E18-21A2-4FD4-9AFD-532FCE28357A}"/>
              </a:ext>
            </a:extLst>
          </p:cNvPr>
          <p:cNvSpPr/>
          <p:nvPr/>
        </p:nvSpPr>
        <p:spPr>
          <a:xfrm>
            <a:off x="1989910" y="9041864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Player 2……………..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57" name="Rectangle: Rounded Corners 56">
            <a:extLst>
              <a:ext uri="{FF2B5EF4-FFF2-40B4-BE49-F238E27FC236}">
                <a16:creationId xmlns:a16="http://schemas.microsoft.com/office/drawing/2014/main" id="{34BD2B7B-BF87-4DE2-91C8-9059CDE3A114}"/>
              </a:ext>
            </a:extLst>
          </p:cNvPr>
          <p:cNvSpPr/>
          <p:nvPr/>
        </p:nvSpPr>
        <p:spPr>
          <a:xfrm>
            <a:off x="4226492" y="8646945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Games Won………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58" name="Rectangle: Rounded Corners 57">
            <a:extLst>
              <a:ext uri="{FF2B5EF4-FFF2-40B4-BE49-F238E27FC236}">
                <a16:creationId xmlns:a16="http://schemas.microsoft.com/office/drawing/2014/main" id="{F1F5224C-5AD0-4533-9FB2-EAF34CB64AE3}"/>
              </a:ext>
            </a:extLst>
          </p:cNvPr>
          <p:cNvSpPr/>
          <p:nvPr/>
        </p:nvSpPr>
        <p:spPr>
          <a:xfrm>
            <a:off x="4227588" y="9047352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Games Won………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09287920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id="{AAD5FDF5-D2F0-40E8-BF92-E0C45F730E7B}"/>
              </a:ext>
            </a:extLst>
          </p:cNvPr>
          <p:cNvGrpSpPr/>
          <p:nvPr/>
        </p:nvGrpSpPr>
        <p:grpSpPr>
          <a:xfrm>
            <a:off x="457200" y="567083"/>
            <a:ext cx="2096381" cy="2207290"/>
            <a:chOff x="1520157" y="3200400"/>
            <a:chExt cx="1371606" cy="1371601"/>
          </a:xfrm>
        </p:grpSpPr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FBE553EF-9C33-41B5-9ED4-BD20E8933CAE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62B89D17-2280-4374-B5F2-4F1BE437E46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99857B03-F62F-41B0-A55B-35863C5C844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EB08C583-712E-4155-A98F-C95A07D02000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DDA41621-0360-448D-9CFA-B5B0364FC082}"/>
              </a:ext>
            </a:extLst>
          </p:cNvPr>
          <p:cNvGrpSpPr/>
          <p:nvPr/>
        </p:nvGrpSpPr>
        <p:grpSpPr>
          <a:xfrm>
            <a:off x="2828907" y="567083"/>
            <a:ext cx="2096381" cy="2207290"/>
            <a:chOff x="1520157" y="3200400"/>
            <a:chExt cx="1371606" cy="1371601"/>
          </a:xfrm>
        </p:grpSpPr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41C5BF08-82BD-4CC4-961D-F1155CA6D14A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33DC41DC-0FA4-4BDB-9968-448723A1A1C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34FC5602-98CB-43CA-87EA-B914F3D512B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220A92E2-F083-41F2-A7FF-D6AA6059168E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6D25211A-A89B-4B3F-81D2-80A8DA636200}"/>
              </a:ext>
            </a:extLst>
          </p:cNvPr>
          <p:cNvGrpSpPr/>
          <p:nvPr/>
        </p:nvGrpSpPr>
        <p:grpSpPr>
          <a:xfrm>
            <a:off x="5209716" y="567083"/>
            <a:ext cx="2096381" cy="2207290"/>
            <a:chOff x="1520157" y="3200400"/>
            <a:chExt cx="1371606" cy="1371601"/>
          </a:xfrm>
        </p:grpSpPr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27BFDB99-8203-4BAF-92E2-D83D6F9E7A2E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1AB108A3-F453-4C18-A0E3-044E65EE10A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B5487FB4-BC83-4EB1-8A48-04E143A8557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3D43FB73-1E06-49CA-9724-2C23AB7519B9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9B67E166-91D5-4C6E-983C-4F9B3EC319C7}"/>
              </a:ext>
            </a:extLst>
          </p:cNvPr>
          <p:cNvGrpSpPr/>
          <p:nvPr/>
        </p:nvGrpSpPr>
        <p:grpSpPr>
          <a:xfrm>
            <a:off x="457198" y="3247814"/>
            <a:ext cx="2096381" cy="2207290"/>
            <a:chOff x="1520157" y="3200400"/>
            <a:chExt cx="1371606" cy="1371601"/>
          </a:xfrm>
        </p:grpSpPr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B9879C6D-C457-44AC-A9FE-7AF0053AA073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93A19361-F005-4CB5-9F74-DCD88768D92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F1E6BC5E-5FEA-4021-A2F8-D7B22CAB712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3046E8B7-F698-4CEF-ACC6-B5838BEBFACF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38B248B7-FC8B-47D6-BBEE-BD31C93B0A24}"/>
              </a:ext>
            </a:extLst>
          </p:cNvPr>
          <p:cNvGrpSpPr/>
          <p:nvPr/>
        </p:nvGrpSpPr>
        <p:grpSpPr>
          <a:xfrm>
            <a:off x="2828905" y="3247814"/>
            <a:ext cx="2096381" cy="2207290"/>
            <a:chOff x="1520157" y="3200400"/>
            <a:chExt cx="1371606" cy="1371601"/>
          </a:xfrm>
        </p:grpSpPr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0A734176-2AAF-4A1A-AE96-BE7009B6B1EC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907D5B61-5640-451A-A7E9-ED072E65FD5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EB138C62-F7A9-4211-8F9B-53321F98704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BCE72819-9EA8-4384-B578-A7646BA06E4A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0D65AA48-3631-41B3-8222-12F5C93D058A}"/>
              </a:ext>
            </a:extLst>
          </p:cNvPr>
          <p:cNvGrpSpPr/>
          <p:nvPr/>
        </p:nvGrpSpPr>
        <p:grpSpPr>
          <a:xfrm>
            <a:off x="5209714" y="3247814"/>
            <a:ext cx="2096381" cy="2207290"/>
            <a:chOff x="1520157" y="3200400"/>
            <a:chExt cx="1371606" cy="1371601"/>
          </a:xfrm>
        </p:grpSpPr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A59A90FE-AE80-42C7-ABBF-DFE3720949C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BBD157C4-C502-4E3B-827E-BB466C5F53D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794E8269-A19F-4CDD-9450-CA336CB0751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8FAAE6E5-45ED-4835-B537-450914AC722F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F6E1ECB7-940D-4631-B2EB-AECF6226491B}"/>
              </a:ext>
            </a:extLst>
          </p:cNvPr>
          <p:cNvGrpSpPr/>
          <p:nvPr/>
        </p:nvGrpSpPr>
        <p:grpSpPr>
          <a:xfrm>
            <a:off x="466300" y="5928545"/>
            <a:ext cx="2096381" cy="2207290"/>
            <a:chOff x="1520157" y="3200400"/>
            <a:chExt cx="1371606" cy="1371601"/>
          </a:xfrm>
        </p:grpSpPr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F249F8BE-C21A-415E-99EE-4FC58C8F898D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648F031E-3D6E-47E1-8D5D-B1CF3A490CC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B05FF66C-487A-4043-A8BE-FFE0D591132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FF3CD240-E2EA-48F2-BF54-BE5C9AB682C6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74C1E9B8-DD77-4E78-96CA-DFC6C7832754}"/>
              </a:ext>
            </a:extLst>
          </p:cNvPr>
          <p:cNvGrpSpPr/>
          <p:nvPr/>
        </p:nvGrpSpPr>
        <p:grpSpPr>
          <a:xfrm>
            <a:off x="2838007" y="5928545"/>
            <a:ext cx="2096381" cy="2207290"/>
            <a:chOff x="1520157" y="3200400"/>
            <a:chExt cx="1371606" cy="1371601"/>
          </a:xfrm>
        </p:grpSpPr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01061044-D8F6-4BD0-B4BD-E18A2E3D31A1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A6612E95-D3D4-4A3A-B29C-76EB73FD950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AACD67FF-B2CA-4F4B-845B-988C3912E09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5D242BA3-1FDC-4D39-BCE0-B7AAFA102785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0" name="Group 49">
            <a:extLst>
              <a:ext uri="{FF2B5EF4-FFF2-40B4-BE49-F238E27FC236}">
                <a16:creationId xmlns:a16="http://schemas.microsoft.com/office/drawing/2014/main" id="{46E1AE0D-A6DC-4C6B-98E3-AF6C19DB6C1F}"/>
              </a:ext>
            </a:extLst>
          </p:cNvPr>
          <p:cNvGrpSpPr/>
          <p:nvPr/>
        </p:nvGrpSpPr>
        <p:grpSpPr>
          <a:xfrm>
            <a:off x="5218816" y="5928545"/>
            <a:ext cx="2096381" cy="2207290"/>
            <a:chOff x="1520157" y="3200400"/>
            <a:chExt cx="1371606" cy="1371601"/>
          </a:xfrm>
        </p:grpSpPr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FB1CBE34-D69E-4EE4-B4B8-C9E9E7B9079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>
              <a:extLst>
                <a:ext uri="{FF2B5EF4-FFF2-40B4-BE49-F238E27FC236}">
                  <a16:creationId xmlns:a16="http://schemas.microsoft.com/office/drawing/2014/main" id="{24C93174-265B-4E76-9A03-87A44A51FE2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F1C2717E-D3B8-4126-BEC2-73B11DD6D7A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B1AE6CAC-9F22-475A-968F-A024A7D9CF14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5" name="Rectangle: Rounded Corners 54">
            <a:extLst>
              <a:ext uri="{FF2B5EF4-FFF2-40B4-BE49-F238E27FC236}">
                <a16:creationId xmlns:a16="http://schemas.microsoft.com/office/drawing/2014/main" id="{1B822C5D-68AB-4316-BD5E-9EA06AC45D00}"/>
              </a:ext>
            </a:extLst>
          </p:cNvPr>
          <p:cNvSpPr/>
          <p:nvPr/>
        </p:nvSpPr>
        <p:spPr>
          <a:xfrm>
            <a:off x="1988814" y="8641457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Player 1……………..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56" name="Rectangle: Rounded Corners 55">
            <a:extLst>
              <a:ext uri="{FF2B5EF4-FFF2-40B4-BE49-F238E27FC236}">
                <a16:creationId xmlns:a16="http://schemas.microsoft.com/office/drawing/2014/main" id="{D8AA0E18-21A2-4FD4-9AFD-532FCE28357A}"/>
              </a:ext>
            </a:extLst>
          </p:cNvPr>
          <p:cNvSpPr/>
          <p:nvPr/>
        </p:nvSpPr>
        <p:spPr>
          <a:xfrm>
            <a:off x="1989910" y="9041864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Player 2……………..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57" name="Rectangle: Rounded Corners 56">
            <a:extLst>
              <a:ext uri="{FF2B5EF4-FFF2-40B4-BE49-F238E27FC236}">
                <a16:creationId xmlns:a16="http://schemas.microsoft.com/office/drawing/2014/main" id="{34BD2B7B-BF87-4DE2-91C8-9059CDE3A114}"/>
              </a:ext>
            </a:extLst>
          </p:cNvPr>
          <p:cNvSpPr/>
          <p:nvPr/>
        </p:nvSpPr>
        <p:spPr>
          <a:xfrm>
            <a:off x="4226492" y="8646945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Games Won………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58" name="Rectangle: Rounded Corners 57">
            <a:extLst>
              <a:ext uri="{FF2B5EF4-FFF2-40B4-BE49-F238E27FC236}">
                <a16:creationId xmlns:a16="http://schemas.microsoft.com/office/drawing/2014/main" id="{F1F5224C-5AD0-4533-9FB2-EAF34CB64AE3}"/>
              </a:ext>
            </a:extLst>
          </p:cNvPr>
          <p:cNvSpPr/>
          <p:nvPr/>
        </p:nvSpPr>
        <p:spPr>
          <a:xfrm>
            <a:off x="4227588" y="9047352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Games Won………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1977983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id="{AAD5FDF5-D2F0-40E8-BF92-E0C45F730E7B}"/>
              </a:ext>
            </a:extLst>
          </p:cNvPr>
          <p:cNvGrpSpPr/>
          <p:nvPr/>
        </p:nvGrpSpPr>
        <p:grpSpPr>
          <a:xfrm>
            <a:off x="457200" y="567083"/>
            <a:ext cx="2096381" cy="2207290"/>
            <a:chOff x="1520157" y="3200400"/>
            <a:chExt cx="1371606" cy="1371601"/>
          </a:xfrm>
        </p:grpSpPr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FBE553EF-9C33-41B5-9ED4-BD20E8933CAE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62B89D17-2280-4374-B5F2-4F1BE437E46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99857B03-F62F-41B0-A55B-35863C5C844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EB08C583-712E-4155-A98F-C95A07D02000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DDA41621-0360-448D-9CFA-B5B0364FC082}"/>
              </a:ext>
            </a:extLst>
          </p:cNvPr>
          <p:cNvGrpSpPr/>
          <p:nvPr/>
        </p:nvGrpSpPr>
        <p:grpSpPr>
          <a:xfrm>
            <a:off x="2828907" y="567083"/>
            <a:ext cx="2096381" cy="2207290"/>
            <a:chOff x="1520157" y="3200400"/>
            <a:chExt cx="1371606" cy="1371601"/>
          </a:xfrm>
        </p:grpSpPr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41C5BF08-82BD-4CC4-961D-F1155CA6D14A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33DC41DC-0FA4-4BDB-9968-448723A1A1C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34FC5602-98CB-43CA-87EA-B914F3D512B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220A92E2-F083-41F2-A7FF-D6AA6059168E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6D25211A-A89B-4B3F-81D2-80A8DA636200}"/>
              </a:ext>
            </a:extLst>
          </p:cNvPr>
          <p:cNvGrpSpPr/>
          <p:nvPr/>
        </p:nvGrpSpPr>
        <p:grpSpPr>
          <a:xfrm>
            <a:off x="5209716" y="567083"/>
            <a:ext cx="2096381" cy="2207290"/>
            <a:chOff x="1520157" y="3200400"/>
            <a:chExt cx="1371606" cy="1371601"/>
          </a:xfrm>
        </p:grpSpPr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27BFDB99-8203-4BAF-92E2-D83D6F9E7A2E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1AB108A3-F453-4C18-A0E3-044E65EE10A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B5487FB4-BC83-4EB1-8A48-04E143A8557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3D43FB73-1E06-49CA-9724-2C23AB7519B9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9B67E166-91D5-4C6E-983C-4F9B3EC319C7}"/>
              </a:ext>
            </a:extLst>
          </p:cNvPr>
          <p:cNvGrpSpPr/>
          <p:nvPr/>
        </p:nvGrpSpPr>
        <p:grpSpPr>
          <a:xfrm>
            <a:off x="457198" y="3247814"/>
            <a:ext cx="2096381" cy="2207290"/>
            <a:chOff x="1520157" y="3200400"/>
            <a:chExt cx="1371606" cy="1371601"/>
          </a:xfrm>
        </p:grpSpPr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B9879C6D-C457-44AC-A9FE-7AF0053AA073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93A19361-F005-4CB5-9F74-DCD88768D92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F1E6BC5E-5FEA-4021-A2F8-D7B22CAB712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3046E8B7-F698-4CEF-ACC6-B5838BEBFACF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38B248B7-FC8B-47D6-BBEE-BD31C93B0A24}"/>
              </a:ext>
            </a:extLst>
          </p:cNvPr>
          <p:cNvGrpSpPr/>
          <p:nvPr/>
        </p:nvGrpSpPr>
        <p:grpSpPr>
          <a:xfrm>
            <a:off x="2828905" y="3247814"/>
            <a:ext cx="2096381" cy="2207290"/>
            <a:chOff x="1520157" y="3200400"/>
            <a:chExt cx="1371606" cy="1371601"/>
          </a:xfrm>
        </p:grpSpPr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0A734176-2AAF-4A1A-AE96-BE7009B6B1EC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907D5B61-5640-451A-A7E9-ED072E65FD5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EB138C62-F7A9-4211-8F9B-53321F98704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BCE72819-9EA8-4384-B578-A7646BA06E4A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0D65AA48-3631-41B3-8222-12F5C93D058A}"/>
              </a:ext>
            </a:extLst>
          </p:cNvPr>
          <p:cNvGrpSpPr/>
          <p:nvPr/>
        </p:nvGrpSpPr>
        <p:grpSpPr>
          <a:xfrm>
            <a:off x="5209714" y="3247814"/>
            <a:ext cx="2096381" cy="2207290"/>
            <a:chOff x="1520157" y="3200400"/>
            <a:chExt cx="1371606" cy="1371601"/>
          </a:xfrm>
        </p:grpSpPr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A59A90FE-AE80-42C7-ABBF-DFE3720949C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BBD157C4-C502-4E3B-827E-BB466C5F53D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794E8269-A19F-4CDD-9450-CA336CB0751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8FAAE6E5-45ED-4835-B537-450914AC722F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F6E1ECB7-940D-4631-B2EB-AECF6226491B}"/>
              </a:ext>
            </a:extLst>
          </p:cNvPr>
          <p:cNvGrpSpPr/>
          <p:nvPr/>
        </p:nvGrpSpPr>
        <p:grpSpPr>
          <a:xfrm>
            <a:off x="466300" y="5928545"/>
            <a:ext cx="2096381" cy="2207290"/>
            <a:chOff x="1520157" y="3200400"/>
            <a:chExt cx="1371606" cy="1371601"/>
          </a:xfrm>
        </p:grpSpPr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F249F8BE-C21A-415E-99EE-4FC58C8F898D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648F031E-3D6E-47E1-8D5D-B1CF3A490CC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B05FF66C-487A-4043-A8BE-FFE0D591132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FF3CD240-E2EA-48F2-BF54-BE5C9AB682C6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74C1E9B8-DD77-4E78-96CA-DFC6C7832754}"/>
              </a:ext>
            </a:extLst>
          </p:cNvPr>
          <p:cNvGrpSpPr/>
          <p:nvPr/>
        </p:nvGrpSpPr>
        <p:grpSpPr>
          <a:xfrm>
            <a:off x="2838007" y="5928545"/>
            <a:ext cx="2096381" cy="2207290"/>
            <a:chOff x="1520157" y="3200400"/>
            <a:chExt cx="1371606" cy="1371601"/>
          </a:xfrm>
        </p:grpSpPr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01061044-D8F6-4BD0-B4BD-E18A2E3D31A1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A6612E95-D3D4-4A3A-B29C-76EB73FD950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AACD67FF-B2CA-4F4B-845B-988C3912E09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5D242BA3-1FDC-4D39-BCE0-B7AAFA102785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0" name="Group 49">
            <a:extLst>
              <a:ext uri="{FF2B5EF4-FFF2-40B4-BE49-F238E27FC236}">
                <a16:creationId xmlns:a16="http://schemas.microsoft.com/office/drawing/2014/main" id="{46E1AE0D-A6DC-4C6B-98E3-AF6C19DB6C1F}"/>
              </a:ext>
            </a:extLst>
          </p:cNvPr>
          <p:cNvGrpSpPr/>
          <p:nvPr/>
        </p:nvGrpSpPr>
        <p:grpSpPr>
          <a:xfrm>
            <a:off x="5218816" y="5928545"/>
            <a:ext cx="2096381" cy="2207290"/>
            <a:chOff x="1520157" y="3200400"/>
            <a:chExt cx="1371606" cy="1371601"/>
          </a:xfrm>
        </p:grpSpPr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FB1CBE34-D69E-4EE4-B4B8-C9E9E7B9079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>
              <a:extLst>
                <a:ext uri="{FF2B5EF4-FFF2-40B4-BE49-F238E27FC236}">
                  <a16:creationId xmlns:a16="http://schemas.microsoft.com/office/drawing/2014/main" id="{24C93174-265B-4E76-9A03-87A44A51FE2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F1C2717E-D3B8-4126-BEC2-73B11DD6D7A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B1AE6CAC-9F22-475A-968F-A024A7D9CF14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5" name="Rectangle: Rounded Corners 54">
            <a:extLst>
              <a:ext uri="{FF2B5EF4-FFF2-40B4-BE49-F238E27FC236}">
                <a16:creationId xmlns:a16="http://schemas.microsoft.com/office/drawing/2014/main" id="{1B822C5D-68AB-4316-BD5E-9EA06AC45D00}"/>
              </a:ext>
            </a:extLst>
          </p:cNvPr>
          <p:cNvSpPr/>
          <p:nvPr/>
        </p:nvSpPr>
        <p:spPr>
          <a:xfrm>
            <a:off x="1988814" y="8641457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Player 1……………..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56" name="Rectangle: Rounded Corners 55">
            <a:extLst>
              <a:ext uri="{FF2B5EF4-FFF2-40B4-BE49-F238E27FC236}">
                <a16:creationId xmlns:a16="http://schemas.microsoft.com/office/drawing/2014/main" id="{D8AA0E18-21A2-4FD4-9AFD-532FCE28357A}"/>
              </a:ext>
            </a:extLst>
          </p:cNvPr>
          <p:cNvSpPr/>
          <p:nvPr/>
        </p:nvSpPr>
        <p:spPr>
          <a:xfrm>
            <a:off x="1989910" y="9041864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Player 2……………..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57" name="Rectangle: Rounded Corners 56">
            <a:extLst>
              <a:ext uri="{FF2B5EF4-FFF2-40B4-BE49-F238E27FC236}">
                <a16:creationId xmlns:a16="http://schemas.microsoft.com/office/drawing/2014/main" id="{34BD2B7B-BF87-4DE2-91C8-9059CDE3A114}"/>
              </a:ext>
            </a:extLst>
          </p:cNvPr>
          <p:cNvSpPr/>
          <p:nvPr/>
        </p:nvSpPr>
        <p:spPr>
          <a:xfrm>
            <a:off x="4226492" y="8646945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Games Won………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58" name="Rectangle: Rounded Corners 57">
            <a:extLst>
              <a:ext uri="{FF2B5EF4-FFF2-40B4-BE49-F238E27FC236}">
                <a16:creationId xmlns:a16="http://schemas.microsoft.com/office/drawing/2014/main" id="{F1F5224C-5AD0-4533-9FB2-EAF34CB64AE3}"/>
              </a:ext>
            </a:extLst>
          </p:cNvPr>
          <p:cNvSpPr/>
          <p:nvPr/>
        </p:nvSpPr>
        <p:spPr>
          <a:xfrm>
            <a:off x="4227588" y="9047352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Games Won………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15041294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id="{AAD5FDF5-D2F0-40E8-BF92-E0C45F730E7B}"/>
              </a:ext>
            </a:extLst>
          </p:cNvPr>
          <p:cNvGrpSpPr/>
          <p:nvPr/>
        </p:nvGrpSpPr>
        <p:grpSpPr>
          <a:xfrm>
            <a:off x="457200" y="567083"/>
            <a:ext cx="2096381" cy="2207290"/>
            <a:chOff x="1520157" y="3200400"/>
            <a:chExt cx="1371606" cy="1371601"/>
          </a:xfrm>
        </p:grpSpPr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FBE553EF-9C33-41B5-9ED4-BD20E8933CAE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62B89D17-2280-4374-B5F2-4F1BE437E46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99857B03-F62F-41B0-A55B-35863C5C844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EB08C583-712E-4155-A98F-C95A07D02000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DDA41621-0360-448D-9CFA-B5B0364FC082}"/>
              </a:ext>
            </a:extLst>
          </p:cNvPr>
          <p:cNvGrpSpPr/>
          <p:nvPr/>
        </p:nvGrpSpPr>
        <p:grpSpPr>
          <a:xfrm>
            <a:off x="2828907" y="567083"/>
            <a:ext cx="2096381" cy="2207290"/>
            <a:chOff x="1520157" y="3200400"/>
            <a:chExt cx="1371606" cy="1371601"/>
          </a:xfrm>
        </p:grpSpPr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41C5BF08-82BD-4CC4-961D-F1155CA6D14A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33DC41DC-0FA4-4BDB-9968-448723A1A1C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34FC5602-98CB-43CA-87EA-B914F3D512B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220A92E2-F083-41F2-A7FF-D6AA6059168E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6D25211A-A89B-4B3F-81D2-80A8DA636200}"/>
              </a:ext>
            </a:extLst>
          </p:cNvPr>
          <p:cNvGrpSpPr/>
          <p:nvPr/>
        </p:nvGrpSpPr>
        <p:grpSpPr>
          <a:xfrm>
            <a:off x="5209716" y="567083"/>
            <a:ext cx="2096381" cy="2207290"/>
            <a:chOff x="1520157" y="3200400"/>
            <a:chExt cx="1371606" cy="1371601"/>
          </a:xfrm>
        </p:grpSpPr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27BFDB99-8203-4BAF-92E2-D83D6F9E7A2E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1AB108A3-F453-4C18-A0E3-044E65EE10A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B5487FB4-BC83-4EB1-8A48-04E143A8557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3D43FB73-1E06-49CA-9724-2C23AB7519B9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9B67E166-91D5-4C6E-983C-4F9B3EC319C7}"/>
              </a:ext>
            </a:extLst>
          </p:cNvPr>
          <p:cNvGrpSpPr/>
          <p:nvPr/>
        </p:nvGrpSpPr>
        <p:grpSpPr>
          <a:xfrm>
            <a:off x="457198" y="3247814"/>
            <a:ext cx="2096381" cy="2207290"/>
            <a:chOff x="1520157" y="3200400"/>
            <a:chExt cx="1371606" cy="1371601"/>
          </a:xfrm>
        </p:grpSpPr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B9879C6D-C457-44AC-A9FE-7AF0053AA073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93A19361-F005-4CB5-9F74-DCD88768D92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F1E6BC5E-5FEA-4021-A2F8-D7B22CAB712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3046E8B7-F698-4CEF-ACC6-B5838BEBFACF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38B248B7-FC8B-47D6-BBEE-BD31C93B0A24}"/>
              </a:ext>
            </a:extLst>
          </p:cNvPr>
          <p:cNvGrpSpPr/>
          <p:nvPr/>
        </p:nvGrpSpPr>
        <p:grpSpPr>
          <a:xfrm>
            <a:off x="2828905" y="3247814"/>
            <a:ext cx="2096381" cy="2207290"/>
            <a:chOff x="1520157" y="3200400"/>
            <a:chExt cx="1371606" cy="1371601"/>
          </a:xfrm>
        </p:grpSpPr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0A734176-2AAF-4A1A-AE96-BE7009B6B1EC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907D5B61-5640-451A-A7E9-ED072E65FD5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EB138C62-F7A9-4211-8F9B-53321F98704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BCE72819-9EA8-4384-B578-A7646BA06E4A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0D65AA48-3631-41B3-8222-12F5C93D058A}"/>
              </a:ext>
            </a:extLst>
          </p:cNvPr>
          <p:cNvGrpSpPr/>
          <p:nvPr/>
        </p:nvGrpSpPr>
        <p:grpSpPr>
          <a:xfrm>
            <a:off x="5209714" y="3247814"/>
            <a:ext cx="2096381" cy="2207290"/>
            <a:chOff x="1520157" y="3200400"/>
            <a:chExt cx="1371606" cy="1371601"/>
          </a:xfrm>
        </p:grpSpPr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A59A90FE-AE80-42C7-ABBF-DFE3720949C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BBD157C4-C502-4E3B-827E-BB466C5F53D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794E8269-A19F-4CDD-9450-CA336CB0751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8FAAE6E5-45ED-4835-B537-450914AC722F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F6E1ECB7-940D-4631-B2EB-AECF6226491B}"/>
              </a:ext>
            </a:extLst>
          </p:cNvPr>
          <p:cNvGrpSpPr/>
          <p:nvPr/>
        </p:nvGrpSpPr>
        <p:grpSpPr>
          <a:xfrm>
            <a:off x="466300" y="5928545"/>
            <a:ext cx="2096381" cy="2207290"/>
            <a:chOff x="1520157" y="3200400"/>
            <a:chExt cx="1371606" cy="1371601"/>
          </a:xfrm>
        </p:grpSpPr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F249F8BE-C21A-415E-99EE-4FC58C8F898D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648F031E-3D6E-47E1-8D5D-B1CF3A490CC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B05FF66C-487A-4043-A8BE-FFE0D591132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FF3CD240-E2EA-48F2-BF54-BE5C9AB682C6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74C1E9B8-DD77-4E78-96CA-DFC6C7832754}"/>
              </a:ext>
            </a:extLst>
          </p:cNvPr>
          <p:cNvGrpSpPr/>
          <p:nvPr/>
        </p:nvGrpSpPr>
        <p:grpSpPr>
          <a:xfrm>
            <a:off x="2838007" y="5928545"/>
            <a:ext cx="2096381" cy="2207290"/>
            <a:chOff x="1520157" y="3200400"/>
            <a:chExt cx="1371606" cy="1371601"/>
          </a:xfrm>
        </p:grpSpPr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01061044-D8F6-4BD0-B4BD-E18A2E3D31A1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A6612E95-D3D4-4A3A-B29C-76EB73FD950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AACD67FF-B2CA-4F4B-845B-988C3912E09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5D242BA3-1FDC-4D39-BCE0-B7AAFA102785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0" name="Group 49">
            <a:extLst>
              <a:ext uri="{FF2B5EF4-FFF2-40B4-BE49-F238E27FC236}">
                <a16:creationId xmlns:a16="http://schemas.microsoft.com/office/drawing/2014/main" id="{46E1AE0D-A6DC-4C6B-98E3-AF6C19DB6C1F}"/>
              </a:ext>
            </a:extLst>
          </p:cNvPr>
          <p:cNvGrpSpPr/>
          <p:nvPr/>
        </p:nvGrpSpPr>
        <p:grpSpPr>
          <a:xfrm>
            <a:off x="5218816" y="5928545"/>
            <a:ext cx="2096381" cy="2207290"/>
            <a:chOff x="1520157" y="3200400"/>
            <a:chExt cx="1371606" cy="1371601"/>
          </a:xfrm>
        </p:grpSpPr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FB1CBE34-D69E-4EE4-B4B8-C9E9E7B9079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>
              <a:extLst>
                <a:ext uri="{FF2B5EF4-FFF2-40B4-BE49-F238E27FC236}">
                  <a16:creationId xmlns:a16="http://schemas.microsoft.com/office/drawing/2014/main" id="{24C93174-265B-4E76-9A03-87A44A51FE2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F1C2717E-D3B8-4126-BEC2-73B11DD6D7A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B1AE6CAC-9F22-475A-968F-A024A7D9CF14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5" name="Rectangle: Rounded Corners 54">
            <a:extLst>
              <a:ext uri="{FF2B5EF4-FFF2-40B4-BE49-F238E27FC236}">
                <a16:creationId xmlns:a16="http://schemas.microsoft.com/office/drawing/2014/main" id="{1B822C5D-68AB-4316-BD5E-9EA06AC45D00}"/>
              </a:ext>
            </a:extLst>
          </p:cNvPr>
          <p:cNvSpPr/>
          <p:nvPr/>
        </p:nvSpPr>
        <p:spPr>
          <a:xfrm>
            <a:off x="1988814" y="8641457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Player 1……………..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56" name="Rectangle: Rounded Corners 55">
            <a:extLst>
              <a:ext uri="{FF2B5EF4-FFF2-40B4-BE49-F238E27FC236}">
                <a16:creationId xmlns:a16="http://schemas.microsoft.com/office/drawing/2014/main" id="{D8AA0E18-21A2-4FD4-9AFD-532FCE28357A}"/>
              </a:ext>
            </a:extLst>
          </p:cNvPr>
          <p:cNvSpPr/>
          <p:nvPr/>
        </p:nvSpPr>
        <p:spPr>
          <a:xfrm>
            <a:off x="1989910" y="9041864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Player 2……………..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57" name="Rectangle: Rounded Corners 56">
            <a:extLst>
              <a:ext uri="{FF2B5EF4-FFF2-40B4-BE49-F238E27FC236}">
                <a16:creationId xmlns:a16="http://schemas.microsoft.com/office/drawing/2014/main" id="{34BD2B7B-BF87-4DE2-91C8-9059CDE3A114}"/>
              </a:ext>
            </a:extLst>
          </p:cNvPr>
          <p:cNvSpPr/>
          <p:nvPr/>
        </p:nvSpPr>
        <p:spPr>
          <a:xfrm>
            <a:off x="4226492" y="8646945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Games Won………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58" name="Rectangle: Rounded Corners 57">
            <a:extLst>
              <a:ext uri="{FF2B5EF4-FFF2-40B4-BE49-F238E27FC236}">
                <a16:creationId xmlns:a16="http://schemas.microsoft.com/office/drawing/2014/main" id="{F1F5224C-5AD0-4533-9FB2-EAF34CB64AE3}"/>
              </a:ext>
            </a:extLst>
          </p:cNvPr>
          <p:cNvSpPr/>
          <p:nvPr/>
        </p:nvSpPr>
        <p:spPr>
          <a:xfrm>
            <a:off x="4227588" y="9047352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Games Won………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90270675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id="{AAD5FDF5-D2F0-40E8-BF92-E0C45F730E7B}"/>
              </a:ext>
            </a:extLst>
          </p:cNvPr>
          <p:cNvGrpSpPr/>
          <p:nvPr/>
        </p:nvGrpSpPr>
        <p:grpSpPr>
          <a:xfrm>
            <a:off x="457200" y="567083"/>
            <a:ext cx="2096381" cy="2207290"/>
            <a:chOff x="1520157" y="3200400"/>
            <a:chExt cx="1371606" cy="1371601"/>
          </a:xfrm>
        </p:grpSpPr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FBE553EF-9C33-41B5-9ED4-BD20E8933CAE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62B89D17-2280-4374-B5F2-4F1BE437E46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99857B03-F62F-41B0-A55B-35863C5C844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EB08C583-712E-4155-A98F-C95A07D02000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DDA41621-0360-448D-9CFA-B5B0364FC082}"/>
              </a:ext>
            </a:extLst>
          </p:cNvPr>
          <p:cNvGrpSpPr/>
          <p:nvPr/>
        </p:nvGrpSpPr>
        <p:grpSpPr>
          <a:xfrm>
            <a:off x="2828907" y="567083"/>
            <a:ext cx="2096381" cy="2207290"/>
            <a:chOff x="1520157" y="3200400"/>
            <a:chExt cx="1371606" cy="1371601"/>
          </a:xfrm>
        </p:grpSpPr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41C5BF08-82BD-4CC4-961D-F1155CA6D14A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33DC41DC-0FA4-4BDB-9968-448723A1A1C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34FC5602-98CB-43CA-87EA-B914F3D512B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220A92E2-F083-41F2-A7FF-D6AA6059168E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6D25211A-A89B-4B3F-81D2-80A8DA636200}"/>
              </a:ext>
            </a:extLst>
          </p:cNvPr>
          <p:cNvGrpSpPr/>
          <p:nvPr/>
        </p:nvGrpSpPr>
        <p:grpSpPr>
          <a:xfrm>
            <a:off x="5209716" y="567083"/>
            <a:ext cx="2096381" cy="2207290"/>
            <a:chOff x="1520157" y="3200400"/>
            <a:chExt cx="1371606" cy="1371601"/>
          </a:xfrm>
        </p:grpSpPr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27BFDB99-8203-4BAF-92E2-D83D6F9E7A2E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1AB108A3-F453-4C18-A0E3-044E65EE10A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B5487FB4-BC83-4EB1-8A48-04E143A8557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3D43FB73-1E06-49CA-9724-2C23AB7519B9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9B67E166-91D5-4C6E-983C-4F9B3EC319C7}"/>
              </a:ext>
            </a:extLst>
          </p:cNvPr>
          <p:cNvGrpSpPr/>
          <p:nvPr/>
        </p:nvGrpSpPr>
        <p:grpSpPr>
          <a:xfrm>
            <a:off x="457198" y="3247814"/>
            <a:ext cx="2096381" cy="2207290"/>
            <a:chOff x="1520157" y="3200400"/>
            <a:chExt cx="1371606" cy="1371601"/>
          </a:xfrm>
        </p:grpSpPr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B9879C6D-C457-44AC-A9FE-7AF0053AA073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93A19361-F005-4CB5-9F74-DCD88768D92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F1E6BC5E-5FEA-4021-A2F8-D7B22CAB712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3046E8B7-F698-4CEF-ACC6-B5838BEBFACF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38B248B7-FC8B-47D6-BBEE-BD31C93B0A24}"/>
              </a:ext>
            </a:extLst>
          </p:cNvPr>
          <p:cNvGrpSpPr/>
          <p:nvPr/>
        </p:nvGrpSpPr>
        <p:grpSpPr>
          <a:xfrm>
            <a:off x="2828905" y="3247814"/>
            <a:ext cx="2096381" cy="2207290"/>
            <a:chOff x="1520157" y="3200400"/>
            <a:chExt cx="1371606" cy="1371601"/>
          </a:xfrm>
        </p:grpSpPr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0A734176-2AAF-4A1A-AE96-BE7009B6B1EC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907D5B61-5640-451A-A7E9-ED072E65FD5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EB138C62-F7A9-4211-8F9B-53321F98704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BCE72819-9EA8-4384-B578-A7646BA06E4A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0D65AA48-3631-41B3-8222-12F5C93D058A}"/>
              </a:ext>
            </a:extLst>
          </p:cNvPr>
          <p:cNvGrpSpPr/>
          <p:nvPr/>
        </p:nvGrpSpPr>
        <p:grpSpPr>
          <a:xfrm>
            <a:off x="5209714" y="3247814"/>
            <a:ext cx="2096381" cy="2207290"/>
            <a:chOff x="1520157" y="3200400"/>
            <a:chExt cx="1371606" cy="1371601"/>
          </a:xfrm>
        </p:grpSpPr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A59A90FE-AE80-42C7-ABBF-DFE3720949C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BBD157C4-C502-4E3B-827E-BB466C5F53D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794E8269-A19F-4CDD-9450-CA336CB0751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8FAAE6E5-45ED-4835-B537-450914AC722F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F6E1ECB7-940D-4631-B2EB-AECF6226491B}"/>
              </a:ext>
            </a:extLst>
          </p:cNvPr>
          <p:cNvGrpSpPr/>
          <p:nvPr/>
        </p:nvGrpSpPr>
        <p:grpSpPr>
          <a:xfrm>
            <a:off x="466300" y="5928545"/>
            <a:ext cx="2096381" cy="2207290"/>
            <a:chOff x="1520157" y="3200400"/>
            <a:chExt cx="1371606" cy="1371601"/>
          </a:xfrm>
        </p:grpSpPr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F249F8BE-C21A-415E-99EE-4FC58C8F898D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648F031E-3D6E-47E1-8D5D-B1CF3A490CC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B05FF66C-487A-4043-A8BE-FFE0D591132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FF3CD240-E2EA-48F2-BF54-BE5C9AB682C6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74C1E9B8-DD77-4E78-96CA-DFC6C7832754}"/>
              </a:ext>
            </a:extLst>
          </p:cNvPr>
          <p:cNvGrpSpPr/>
          <p:nvPr/>
        </p:nvGrpSpPr>
        <p:grpSpPr>
          <a:xfrm>
            <a:off x="2838007" y="5928545"/>
            <a:ext cx="2096381" cy="2207290"/>
            <a:chOff x="1520157" y="3200400"/>
            <a:chExt cx="1371606" cy="1371601"/>
          </a:xfrm>
        </p:grpSpPr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01061044-D8F6-4BD0-B4BD-E18A2E3D31A1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A6612E95-D3D4-4A3A-B29C-76EB73FD950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AACD67FF-B2CA-4F4B-845B-988C3912E09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5D242BA3-1FDC-4D39-BCE0-B7AAFA102785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0" name="Group 49">
            <a:extLst>
              <a:ext uri="{FF2B5EF4-FFF2-40B4-BE49-F238E27FC236}">
                <a16:creationId xmlns:a16="http://schemas.microsoft.com/office/drawing/2014/main" id="{46E1AE0D-A6DC-4C6B-98E3-AF6C19DB6C1F}"/>
              </a:ext>
            </a:extLst>
          </p:cNvPr>
          <p:cNvGrpSpPr/>
          <p:nvPr/>
        </p:nvGrpSpPr>
        <p:grpSpPr>
          <a:xfrm>
            <a:off x="5218816" y="5928545"/>
            <a:ext cx="2096381" cy="2207290"/>
            <a:chOff x="1520157" y="3200400"/>
            <a:chExt cx="1371606" cy="1371601"/>
          </a:xfrm>
        </p:grpSpPr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FB1CBE34-D69E-4EE4-B4B8-C9E9E7B9079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>
              <a:extLst>
                <a:ext uri="{FF2B5EF4-FFF2-40B4-BE49-F238E27FC236}">
                  <a16:creationId xmlns:a16="http://schemas.microsoft.com/office/drawing/2014/main" id="{24C93174-265B-4E76-9A03-87A44A51FE2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F1C2717E-D3B8-4126-BEC2-73B11DD6D7A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B1AE6CAC-9F22-475A-968F-A024A7D9CF14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5" name="Rectangle: Rounded Corners 54">
            <a:extLst>
              <a:ext uri="{FF2B5EF4-FFF2-40B4-BE49-F238E27FC236}">
                <a16:creationId xmlns:a16="http://schemas.microsoft.com/office/drawing/2014/main" id="{1B822C5D-68AB-4316-BD5E-9EA06AC45D00}"/>
              </a:ext>
            </a:extLst>
          </p:cNvPr>
          <p:cNvSpPr/>
          <p:nvPr/>
        </p:nvSpPr>
        <p:spPr>
          <a:xfrm>
            <a:off x="1988814" y="8641457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Player 1……………..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56" name="Rectangle: Rounded Corners 55">
            <a:extLst>
              <a:ext uri="{FF2B5EF4-FFF2-40B4-BE49-F238E27FC236}">
                <a16:creationId xmlns:a16="http://schemas.microsoft.com/office/drawing/2014/main" id="{D8AA0E18-21A2-4FD4-9AFD-532FCE28357A}"/>
              </a:ext>
            </a:extLst>
          </p:cNvPr>
          <p:cNvSpPr/>
          <p:nvPr/>
        </p:nvSpPr>
        <p:spPr>
          <a:xfrm>
            <a:off x="1989910" y="9041864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Player 2……………..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57" name="Rectangle: Rounded Corners 56">
            <a:extLst>
              <a:ext uri="{FF2B5EF4-FFF2-40B4-BE49-F238E27FC236}">
                <a16:creationId xmlns:a16="http://schemas.microsoft.com/office/drawing/2014/main" id="{34BD2B7B-BF87-4DE2-91C8-9059CDE3A114}"/>
              </a:ext>
            </a:extLst>
          </p:cNvPr>
          <p:cNvSpPr/>
          <p:nvPr/>
        </p:nvSpPr>
        <p:spPr>
          <a:xfrm>
            <a:off x="4226492" y="8646945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Games Won………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58" name="Rectangle: Rounded Corners 57">
            <a:extLst>
              <a:ext uri="{FF2B5EF4-FFF2-40B4-BE49-F238E27FC236}">
                <a16:creationId xmlns:a16="http://schemas.microsoft.com/office/drawing/2014/main" id="{F1F5224C-5AD0-4533-9FB2-EAF34CB64AE3}"/>
              </a:ext>
            </a:extLst>
          </p:cNvPr>
          <p:cNvSpPr/>
          <p:nvPr/>
        </p:nvSpPr>
        <p:spPr>
          <a:xfrm>
            <a:off x="4227588" y="9047352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Games Won………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25227120"/>
      </p:ext>
    </p:extLst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id="{AAD5FDF5-D2F0-40E8-BF92-E0C45F730E7B}"/>
              </a:ext>
            </a:extLst>
          </p:cNvPr>
          <p:cNvGrpSpPr/>
          <p:nvPr/>
        </p:nvGrpSpPr>
        <p:grpSpPr>
          <a:xfrm>
            <a:off x="457200" y="567083"/>
            <a:ext cx="2096381" cy="2207290"/>
            <a:chOff x="1520157" y="3200400"/>
            <a:chExt cx="1371606" cy="1371601"/>
          </a:xfrm>
        </p:grpSpPr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FBE553EF-9C33-41B5-9ED4-BD20E8933CAE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62B89D17-2280-4374-B5F2-4F1BE437E46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99857B03-F62F-41B0-A55B-35863C5C844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EB08C583-712E-4155-A98F-C95A07D02000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DDA41621-0360-448D-9CFA-B5B0364FC082}"/>
              </a:ext>
            </a:extLst>
          </p:cNvPr>
          <p:cNvGrpSpPr/>
          <p:nvPr/>
        </p:nvGrpSpPr>
        <p:grpSpPr>
          <a:xfrm>
            <a:off x="2828907" y="567083"/>
            <a:ext cx="2096381" cy="2207290"/>
            <a:chOff x="1520157" y="3200400"/>
            <a:chExt cx="1371606" cy="1371601"/>
          </a:xfrm>
        </p:grpSpPr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41C5BF08-82BD-4CC4-961D-F1155CA6D14A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33DC41DC-0FA4-4BDB-9968-448723A1A1C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34FC5602-98CB-43CA-87EA-B914F3D512B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220A92E2-F083-41F2-A7FF-D6AA6059168E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6D25211A-A89B-4B3F-81D2-80A8DA636200}"/>
              </a:ext>
            </a:extLst>
          </p:cNvPr>
          <p:cNvGrpSpPr/>
          <p:nvPr/>
        </p:nvGrpSpPr>
        <p:grpSpPr>
          <a:xfrm>
            <a:off x="5209716" y="567083"/>
            <a:ext cx="2096381" cy="2207290"/>
            <a:chOff x="1520157" y="3200400"/>
            <a:chExt cx="1371606" cy="1371601"/>
          </a:xfrm>
        </p:grpSpPr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27BFDB99-8203-4BAF-92E2-D83D6F9E7A2E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1AB108A3-F453-4C18-A0E3-044E65EE10A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B5487FB4-BC83-4EB1-8A48-04E143A8557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3D43FB73-1E06-49CA-9724-2C23AB7519B9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9B67E166-91D5-4C6E-983C-4F9B3EC319C7}"/>
              </a:ext>
            </a:extLst>
          </p:cNvPr>
          <p:cNvGrpSpPr/>
          <p:nvPr/>
        </p:nvGrpSpPr>
        <p:grpSpPr>
          <a:xfrm>
            <a:off x="457198" y="3247814"/>
            <a:ext cx="2096381" cy="2207290"/>
            <a:chOff x="1520157" y="3200400"/>
            <a:chExt cx="1371606" cy="1371601"/>
          </a:xfrm>
        </p:grpSpPr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B9879C6D-C457-44AC-A9FE-7AF0053AA073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93A19361-F005-4CB5-9F74-DCD88768D92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F1E6BC5E-5FEA-4021-A2F8-D7B22CAB712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3046E8B7-F698-4CEF-ACC6-B5838BEBFACF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38B248B7-FC8B-47D6-BBEE-BD31C93B0A24}"/>
              </a:ext>
            </a:extLst>
          </p:cNvPr>
          <p:cNvGrpSpPr/>
          <p:nvPr/>
        </p:nvGrpSpPr>
        <p:grpSpPr>
          <a:xfrm>
            <a:off x="2828905" y="3247814"/>
            <a:ext cx="2096381" cy="2207290"/>
            <a:chOff x="1520157" y="3200400"/>
            <a:chExt cx="1371606" cy="1371601"/>
          </a:xfrm>
        </p:grpSpPr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0A734176-2AAF-4A1A-AE96-BE7009B6B1EC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907D5B61-5640-451A-A7E9-ED072E65FD5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EB138C62-F7A9-4211-8F9B-53321F98704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BCE72819-9EA8-4384-B578-A7646BA06E4A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0D65AA48-3631-41B3-8222-12F5C93D058A}"/>
              </a:ext>
            </a:extLst>
          </p:cNvPr>
          <p:cNvGrpSpPr/>
          <p:nvPr/>
        </p:nvGrpSpPr>
        <p:grpSpPr>
          <a:xfrm>
            <a:off x="5209714" y="3247814"/>
            <a:ext cx="2096381" cy="2207290"/>
            <a:chOff x="1520157" y="3200400"/>
            <a:chExt cx="1371606" cy="1371601"/>
          </a:xfrm>
        </p:grpSpPr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A59A90FE-AE80-42C7-ABBF-DFE3720949C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BBD157C4-C502-4E3B-827E-BB466C5F53D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794E8269-A19F-4CDD-9450-CA336CB0751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8FAAE6E5-45ED-4835-B537-450914AC722F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F6E1ECB7-940D-4631-B2EB-AECF6226491B}"/>
              </a:ext>
            </a:extLst>
          </p:cNvPr>
          <p:cNvGrpSpPr/>
          <p:nvPr/>
        </p:nvGrpSpPr>
        <p:grpSpPr>
          <a:xfrm>
            <a:off x="466300" y="5928545"/>
            <a:ext cx="2096381" cy="2207290"/>
            <a:chOff x="1520157" y="3200400"/>
            <a:chExt cx="1371606" cy="1371601"/>
          </a:xfrm>
        </p:grpSpPr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F249F8BE-C21A-415E-99EE-4FC58C8F898D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648F031E-3D6E-47E1-8D5D-B1CF3A490CC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B05FF66C-487A-4043-A8BE-FFE0D591132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FF3CD240-E2EA-48F2-BF54-BE5C9AB682C6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74C1E9B8-DD77-4E78-96CA-DFC6C7832754}"/>
              </a:ext>
            </a:extLst>
          </p:cNvPr>
          <p:cNvGrpSpPr/>
          <p:nvPr/>
        </p:nvGrpSpPr>
        <p:grpSpPr>
          <a:xfrm>
            <a:off x="2838007" y="5928545"/>
            <a:ext cx="2096381" cy="2207290"/>
            <a:chOff x="1520157" y="3200400"/>
            <a:chExt cx="1371606" cy="1371601"/>
          </a:xfrm>
        </p:grpSpPr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01061044-D8F6-4BD0-B4BD-E18A2E3D31A1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A6612E95-D3D4-4A3A-B29C-76EB73FD950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AACD67FF-B2CA-4F4B-845B-988C3912E09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5D242BA3-1FDC-4D39-BCE0-B7AAFA102785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0" name="Group 49">
            <a:extLst>
              <a:ext uri="{FF2B5EF4-FFF2-40B4-BE49-F238E27FC236}">
                <a16:creationId xmlns:a16="http://schemas.microsoft.com/office/drawing/2014/main" id="{46E1AE0D-A6DC-4C6B-98E3-AF6C19DB6C1F}"/>
              </a:ext>
            </a:extLst>
          </p:cNvPr>
          <p:cNvGrpSpPr/>
          <p:nvPr/>
        </p:nvGrpSpPr>
        <p:grpSpPr>
          <a:xfrm>
            <a:off x="5218816" y="5928545"/>
            <a:ext cx="2096381" cy="2207290"/>
            <a:chOff x="1520157" y="3200400"/>
            <a:chExt cx="1371606" cy="1371601"/>
          </a:xfrm>
        </p:grpSpPr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FB1CBE34-D69E-4EE4-B4B8-C9E9E7B9079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>
              <a:extLst>
                <a:ext uri="{FF2B5EF4-FFF2-40B4-BE49-F238E27FC236}">
                  <a16:creationId xmlns:a16="http://schemas.microsoft.com/office/drawing/2014/main" id="{24C93174-265B-4E76-9A03-87A44A51FE2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F1C2717E-D3B8-4126-BEC2-73B11DD6D7A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B1AE6CAC-9F22-475A-968F-A024A7D9CF14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5" name="Rectangle: Rounded Corners 54">
            <a:extLst>
              <a:ext uri="{FF2B5EF4-FFF2-40B4-BE49-F238E27FC236}">
                <a16:creationId xmlns:a16="http://schemas.microsoft.com/office/drawing/2014/main" id="{1B822C5D-68AB-4316-BD5E-9EA06AC45D00}"/>
              </a:ext>
            </a:extLst>
          </p:cNvPr>
          <p:cNvSpPr/>
          <p:nvPr/>
        </p:nvSpPr>
        <p:spPr>
          <a:xfrm>
            <a:off x="1988814" y="8641457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Player 1……………..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56" name="Rectangle: Rounded Corners 55">
            <a:extLst>
              <a:ext uri="{FF2B5EF4-FFF2-40B4-BE49-F238E27FC236}">
                <a16:creationId xmlns:a16="http://schemas.microsoft.com/office/drawing/2014/main" id="{D8AA0E18-21A2-4FD4-9AFD-532FCE28357A}"/>
              </a:ext>
            </a:extLst>
          </p:cNvPr>
          <p:cNvSpPr/>
          <p:nvPr/>
        </p:nvSpPr>
        <p:spPr>
          <a:xfrm>
            <a:off x="1989910" y="9041864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Player 2……………..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57" name="Rectangle: Rounded Corners 56">
            <a:extLst>
              <a:ext uri="{FF2B5EF4-FFF2-40B4-BE49-F238E27FC236}">
                <a16:creationId xmlns:a16="http://schemas.microsoft.com/office/drawing/2014/main" id="{34BD2B7B-BF87-4DE2-91C8-9059CDE3A114}"/>
              </a:ext>
            </a:extLst>
          </p:cNvPr>
          <p:cNvSpPr/>
          <p:nvPr/>
        </p:nvSpPr>
        <p:spPr>
          <a:xfrm>
            <a:off x="4226492" y="8646945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Games Won………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58" name="Rectangle: Rounded Corners 57">
            <a:extLst>
              <a:ext uri="{FF2B5EF4-FFF2-40B4-BE49-F238E27FC236}">
                <a16:creationId xmlns:a16="http://schemas.microsoft.com/office/drawing/2014/main" id="{F1F5224C-5AD0-4533-9FB2-EAF34CB64AE3}"/>
              </a:ext>
            </a:extLst>
          </p:cNvPr>
          <p:cNvSpPr/>
          <p:nvPr/>
        </p:nvSpPr>
        <p:spPr>
          <a:xfrm>
            <a:off x="4227588" y="9047352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Games Won………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69053792"/>
      </p:ext>
    </p:extLst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id="{AAD5FDF5-D2F0-40E8-BF92-E0C45F730E7B}"/>
              </a:ext>
            </a:extLst>
          </p:cNvPr>
          <p:cNvGrpSpPr/>
          <p:nvPr/>
        </p:nvGrpSpPr>
        <p:grpSpPr>
          <a:xfrm>
            <a:off x="457200" y="567083"/>
            <a:ext cx="2096381" cy="2207290"/>
            <a:chOff x="1520157" y="3200400"/>
            <a:chExt cx="1371606" cy="1371601"/>
          </a:xfrm>
        </p:grpSpPr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FBE553EF-9C33-41B5-9ED4-BD20E8933CAE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62B89D17-2280-4374-B5F2-4F1BE437E46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99857B03-F62F-41B0-A55B-35863C5C844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EB08C583-712E-4155-A98F-C95A07D02000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DDA41621-0360-448D-9CFA-B5B0364FC082}"/>
              </a:ext>
            </a:extLst>
          </p:cNvPr>
          <p:cNvGrpSpPr/>
          <p:nvPr/>
        </p:nvGrpSpPr>
        <p:grpSpPr>
          <a:xfrm>
            <a:off x="2828907" y="567083"/>
            <a:ext cx="2096381" cy="2207290"/>
            <a:chOff x="1520157" y="3200400"/>
            <a:chExt cx="1371606" cy="1371601"/>
          </a:xfrm>
        </p:grpSpPr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41C5BF08-82BD-4CC4-961D-F1155CA6D14A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33DC41DC-0FA4-4BDB-9968-448723A1A1C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34FC5602-98CB-43CA-87EA-B914F3D512B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220A92E2-F083-41F2-A7FF-D6AA6059168E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6D25211A-A89B-4B3F-81D2-80A8DA636200}"/>
              </a:ext>
            </a:extLst>
          </p:cNvPr>
          <p:cNvGrpSpPr/>
          <p:nvPr/>
        </p:nvGrpSpPr>
        <p:grpSpPr>
          <a:xfrm>
            <a:off x="5209716" y="567083"/>
            <a:ext cx="2096381" cy="2207290"/>
            <a:chOff x="1520157" y="3200400"/>
            <a:chExt cx="1371606" cy="1371601"/>
          </a:xfrm>
        </p:grpSpPr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27BFDB99-8203-4BAF-92E2-D83D6F9E7A2E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1AB108A3-F453-4C18-A0E3-044E65EE10A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B5487FB4-BC83-4EB1-8A48-04E143A8557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3D43FB73-1E06-49CA-9724-2C23AB7519B9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9B67E166-91D5-4C6E-983C-4F9B3EC319C7}"/>
              </a:ext>
            </a:extLst>
          </p:cNvPr>
          <p:cNvGrpSpPr/>
          <p:nvPr/>
        </p:nvGrpSpPr>
        <p:grpSpPr>
          <a:xfrm>
            <a:off x="457198" y="3247814"/>
            <a:ext cx="2096381" cy="2207290"/>
            <a:chOff x="1520157" y="3200400"/>
            <a:chExt cx="1371606" cy="1371601"/>
          </a:xfrm>
        </p:grpSpPr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B9879C6D-C457-44AC-A9FE-7AF0053AA073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93A19361-F005-4CB5-9F74-DCD88768D92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F1E6BC5E-5FEA-4021-A2F8-D7B22CAB712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3046E8B7-F698-4CEF-ACC6-B5838BEBFACF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38B248B7-FC8B-47D6-BBEE-BD31C93B0A24}"/>
              </a:ext>
            </a:extLst>
          </p:cNvPr>
          <p:cNvGrpSpPr/>
          <p:nvPr/>
        </p:nvGrpSpPr>
        <p:grpSpPr>
          <a:xfrm>
            <a:off x="2828905" y="3247814"/>
            <a:ext cx="2096381" cy="2207290"/>
            <a:chOff x="1520157" y="3200400"/>
            <a:chExt cx="1371606" cy="1371601"/>
          </a:xfrm>
        </p:grpSpPr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0A734176-2AAF-4A1A-AE96-BE7009B6B1EC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907D5B61-5640-451A-A7E9-ED072E65FD5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EB138C62-F7A9-4211-8F9B-53321F98704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BCE72819-9EA8-4384-B578-A7646BA06E4A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0D65AA48-3631-41B3-8222-12F5C93D058A}"/>
              </a:ext>
            </a:extLst>
          </p:cNvPr>
          <p:cNvGrpSpPr/>
          <p:nvPr/>
        </p:nvGrpSpPr>
        <p:grpSpPr>
          <a:xfrm>
            <a:off x="5209714" y="3247814"/>
            <a:ext cx="2096381" cy="2207290"/>
            <a:chOff x="1520157" y="3200400"/>
            <a:chExt cx="1371606" cy="1371601"/>
          </a:xfrm>
        </p:grpSpPr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A59A90FE-AE80-42C7-ABBF-DFE3720949C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BBD157C4-C502-4E3B-827E-BB466C5F53D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794E8269-A19F-4CDD-9450-CA336CB0751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8FAAE6E5-45ED-4835-B537-450914AC722F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F6E1ECB7-940D-4631-B2EB-AECF6226491B}"/>
              </a:ext>
            </a:extLst>
          </p:cNvPr>
          <p:cNvGrpSpPr/>
          <p:nvPr/>
        </p:nvGrpSpPr>
        <p:grpSpPr>
          <a:xfrm>
            <a:off x="466300" y="5928545"/>
            <a:ext cx="2096381" cy="2207290"/>
            <a:chOff x="1520157" y="3200400"/>
            <a:chExt cx="1371606" cy="1371601"/>
          </a:xfrm>
        </p:grpSpPr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F249F8BE-C21A-415E-99EE-4FC58C8F898D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648F031E-3D6E-47E1-8D5D-B1CF3A490CC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B05FF66C-487A-4043-A8BE-FFE0D591132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FF3CD240-E2EA-48F2-BF54-BE5C9AB682C6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74C1E9B8-DD77-4E78-96CA-DFC6C7832754}"/>
              </a:ext>
            </a:extLst>
          </p:cNvPr>
          <p:cNvGrpSpPr/>
          <p:nvPr/>
        </p:nvGrpSpPr>
        <p:grpSpPr>
          <a:xfrm>
            <a:off x="2838007" y="5928545"/>
            <a:ext cx="2096381" cy="2207290"/>
            <a:chOff x="1520157" y="3200400"/>
            <a:chExt cx="1371606" cy="1371601"/>
          </a:xfrm>
        </p:grpSpPr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01061044-D8F6-4BD0-B4BD-E18A2E3D31A1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A6612E95-D3D4-4A3A-B29C-76EB73FD950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AACD67FF-B2CA-4F4B-845B-988C3912E09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5D242BA3-1FDC-4D39-BCE0-B7AAFA102785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0" name="Group 49">
            <a:extLst>
              <a:ext uri="{FF2B5EF4-FFF2-40B4-BE49-F238E27FC236}">
                <a16:creationId xmlns:a16="http://schemas.microsoft.com/office/drawing/2014/main" id="{46E1AE0D-A6DC-4C6B-98E3-AF6C19DB6C1F}"/>
              </a:ext>
            </a:extLst>
          </p:cNvPr>
          <p:cNvGrpSpPr/>
          <p:nvPr/>
        </p:nvGrpSpPr>
        <p:grpSpPr>
          <a:xfrm>
            <a:off x="5218816" y="5928545"/>
            <a:ext cx="2096381" cy="2207290"/>
            <a:chOff x="1520157" y="3200400"/>
            <a:chExt cx="1371606" cy="1371601"/>
          </a:xfrm>
        </p:grpSpPr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FB1CBE34-D69E-4EE4-B4B8-C9E9E7B9079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>
              <a:extLst>
                <a:ext uri="{FF2B5EF4-FFF2-40B4-BE49-F238E27FC236}">
                  <a16:creationId xmlns:a16="http://schemas.microsoft.com/office/drawing/2014/main" id="{24C93174-265B-4E76-9A03-87A44A51FE2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F1C2717E-D3B8-4126-BEC2-73B11DD6D7A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B1AE6CAC-9F22-475A-968F-A024A7D9CF14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5" name="Rectangle: Rounded Corners 54">
            <a:extLst>
              <a:ext uri="{FF2B5EF4-FFF2-40B4-BE49-F238E27FC236}">
                <a16:creationId xmlns:a16="http://schemas.microsoft.com/office/drawing/2014/main" id="{1B822C5D-68AB-4316-BD5E-9EA06AC45D00}"/>
              </a:ext>
            </a:extLst>
          </p:cNvPr>
          <p:cNvSpPr/>
          <p:nvPr/>
        </p:nvSpPr>
        <p:spPr>
          <a:xfrm>
            <a:off x="1988814" y="8641457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Player 1……………..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56" name="Rectangle: Rounded Corners 55">
            <a:extLst>
              <a:ext uri="{FF2B5EF4-FFF2-40B4-BE49-F238E27FC236}">
                <a16:creationId xmlns:a16="http://schemas.microsoft.com/office/drawing/2014/main" id="{D8AA0E18-21A2-4FD4-9AFD-532FCE28357A}"/>
              </a:ext>
            </a:extLst>
          </p:cNvPr>
          <p:cNvSpPr/>
          <p:nvPr/>
        </p:nvSpPr>
        <p:spPr>
          <a:xfrm>
            <a:off x="1989910" y="9041864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Player 2……………..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57" name="Rectangle: Rounded Corners 56">
            <a:extLst>
              <a:ext uri="{FF2B5EF4-FFF2-40B4-BE49-F238E27FC236}">
                <a16:creationId xmlns:a16="http://schemas.microsoft.com/office/drawing/2014/main" id="{34BD2B7B-BF87-4DE2-91C8-9059CDE3A114}"/>
              </a:ext>
            </a:extLst>
          </p:cNvPr>
          <p:cNvSpPr/>
          <p:nvPr/>
        </p:nvSpPr>
        <p:spPr>
          <a:xfrm>
            <a:off x="4226492" y="8646945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Games Won………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58" name="Rectangle: Rounded Corners 57">
            <a:extLst>
              <a:ext uri="{FF2B5EF4-FFF2-40B4-BE49-F238E27FC236}">
                <a16:creationId xmlns:a16="http://schemas.microsoft.com/office/drawing/2014/main" id="{F1F5224C-5AD0-4533-9FB2-EAF34CB64AE3}"/>
              </a:ext>
            </a:extLst>
          </p:cNvPr>
          <p:cNvSpPr/>
          <p:nvPr/>
        </p:nvSpPr>
        <p:spPr>
          <a:xfrm>
            <a:off x="4227588" y="9047352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Games Won………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59112902"/>
      </p:ext>
    </p:extLst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id="{AAD5FDF5-D2F0-40E8-BF92-E0C45F730E7B}"/>
              </a:ext>
            </a:extLst>
          </p:cNvPr>
          <p:cNvGrpSpPr/>
          <p:nvPr/>
        </p:nvGrpSpPr>
        <p:grpSpPr>
          <a:xfrm>
            <a:off x="457200" y="567083"/>
            <a:ext cx="2096381" cy="2207290"/>
            <a:chOff x="1520157" y="3200400"/>
            <a:chExt cx="1371606" cy="1371601"/>
          </a:xfrm>
        </p:grpSpPr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FBE553EF-9C33-41B5-9ED4-BD20E8933CAE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62B89D17-2280-4374-B5F2-4F1BE437E46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99857B03-F62F-41B0-A55B-35863C5C844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EB08C583-712E-4155-A98F-C95A07D02000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DDA41621-0360-448D-9CFA-B5B0364FC082}"/>
              </a:ext>
            </a:extLst>
          </p:cNvPr>
          <p:cNvGrpSpPr/>
          <p:nvPr/>
        </p:nvGrpSpPr>
        <p:grpSpPr>
          <a:xfrm>
            <a:off x="2828907" y="567083"/>
            <a:ext cx="2096381" cy="2207290"/>
            <a:chOff x="1520157" y="3200400"/>
            <a:chExt cx="1371606" cy="1371601"/>
          </a:xfrm>
        </p:grpSpPr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41C5BF08-82BD-4CC4-961D-F1155CA6D14A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33DC41DC-0FA4-4BDB-9968-448723A1A1C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34FC5602-98CB-43CA-87EA-B914F3D512B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220A92E2-F083-41F2-A7FF-D6AA6059168E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6D25211A-A89B-4B3F-81D2-80A8DA636200}"/>
              </a:ext>
            </a:extLst>
          </p:cNvPr>
          <p:cNvGrpSpPr/>
          <p:nvPr/>
        </p:nvGrpSpPr>
        <p:grpSpPr>
          <a:xfrm>
            <a:off x="5209716" y="567083"/>
            <a:ext cx="2096381" cy="2207290"/>
            <a:chOff x="1520157" y="3200400"/>
            <a:chExt cx="1371606" cy="1371601"/>
          </a:xfrm>
        </p:grpSpPr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27BFDB99-8203-4BAF-92E2-D83D6F9E7A2E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1AB108A3-F453-4C18-A0E3-044E65EE10A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B5487FB4-BC83-4EB1-8A48-04E143A8557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3D43FB73-1E06-49CA-9724-2C23AB7519B9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9B67E166-91D5-4C6E-983C-4F9B3EC319C7}"/>
              </a:ext>
            </a:extLst>
          </p:cNvPr>
          <p:cNvGrpSpPr/>
          <p:nvPr/>
        </p:nvGrpSpPr>
        <p:grpSpPr>
          <a:xfrm>
            <a:off x="457198" y="3247814"/>
            <a:ext cx="2096381" cy="2207290"/>
            <a:chOff x="1520157" y="3200400"/>
            <a:chExt cx="1371606" cy="1371601"/>
          </a:xfrm>
        </p:grpSpPr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B9879C6D-C457-44AC-A9FE-7AF0053AA073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93A19361-F005-4CB5-9F74-DCD88768D92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F1E6BC5E-5FEA-4021-A2F8-D7B22CAB712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3046E8B7-F698-4CEF-ACC6-B5838BEBFACF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38B248B7-FC8B-47D6-BBEE-BD31C93B0A24}"/>
              </a:ext>
            </a:extLst>
          </p:cNvPr>
          <p:cNvGrpSpPr/>
          <p:nvPr/>
        </p:nvGrpSpPr>
        <p:grpSpPr>
          <a:xfrm>
            <a:off x="2828905" y="3247814"/>
            <a:ext cx="2096381" cy="2207290"/>
            <a:chOff x="1520157" y="3200400"/>
            <a:chExt cx="1371606" cy="1371601"/>
          </a:xfrm>
        </p:grpSpPr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0A734176-2AAF-4A1A-AE96-BE7009B6B1EC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907D5B61-5640-451A-A7E9-ED072E65FD5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EB138C62-F7A9-4211-8F9B-53321F98704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BCE72819-9EA8-4384-B578-A7646BA06E4A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0D65AA48-3631-41B3-8222-12F5C93D058A}"/>
              </a:ext>
            </a:extLst>
          </p:cNvPr>
          <p:cNvGrpSpPr/>
          <p:nvPr/>
        </p:nvGrpSpPr>
        <p:grpSpPr>
          <a:xfrm>
            <a:off x="5209714" y="3247814"/>
            <a:ext cx="2096381" cy="2207290"/>
            <a:chOff x="1520157" y="3200400"/>
            <a:chExt cx="1371606" cy="1371601"/>
          </a:xfrm>
        </p:grpSpPr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A59A90FE-AE80-42C7-ABBF-DFE3720949C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BBD157C4-C502-4E3B-827E-BB466C5F53D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794E8269-A19F-4CDD-9450-CA336CB0751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8FAAE6E5-45ED-4835-B537-450914AC722F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F6E1ECB7-940D-4631-B2EB-AECF6226491B}"/>
              </a:ext>
            </a:extLst>
          </p:cNvPr>
          <p:cNvGrpSpPr/>
          <p:nvPr/>
        </p:nvGrpSpPr>
        <p:grpSpPr>
          <a:xfrm>
            <a:off x="466300" y="5928545"/>
            <a:ext cx="2096381" cy="2207290"/>
            <a:chOff x="1520157" y="3200400"/>
            <a:chExt cx="1371606" cy="1371601"/>
          </a:xfrm>
        </p:grpSpPr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F249F8BE-C21A-415E-99EE-4FC58C8F898D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648F031E-3D6E-47E1-8D5D-B1CF3A490CC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B05FF66C-487A-4043-A8BE-FFE0D591132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FF3CD240-E2EA-48F2-BF54-BE5C9AB682C6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74C1E9B8-DD77-4E78-96CA-DFC6C7832754}"/>
              </a:ext>
            </a:extLst>
          </p:cNvPr>
          <p:cNvGrpSpPr/>
          <p:nvPr/>
        </p:nvGrpSpPr>
        <p:grpSpPr>
          <a:xfrm>
            <a:off x="2838007" y="5928545"/>
            <a:ext cx="2096381" cy="2207290"/>
            <a:chOff x="1520157" y="3200400"/>
            <a:chExt cx="1371606" cy="1371601"/>
          </a:xfrm>
        </p:grpSpPr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01061044-D8F6-4BD0-B4BD-E18A2E3D31A1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A6612E95-D3D4-4A3A-B29C-76EB73FD950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AACD67FF-B2CA-4F4B-845B-988C3912E09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5D242BA3-1FDC-4D39-BCE0-B7AAFA102785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0" name="Group 49">
            <a:extLst>
              <a:ext uri="{FF2B5EF4-FFF2-40B4-BE49-F238E27FC236}">
                <a16:creationId xmlns:a16="http://schemas.microsoft.com/office/drawing/2014/main" id="{46E1AE0D-A6DC-4C6B-98E3-AF6C19DB6C1F}"/>
              </a:ext>
            </a:extLst>
          </p:cNvPr>
          <p:cNvGrpSpPr/>
          <p:nvPr/>
        </p:nvGrpSpPr>
        <p:grpSpPr>
          <a:xfrm>
            <a:off x="5218816" y="5928545"/>
            <a:ext cx="2096381" cy="2207290"/>
            <a:chOff x="1520157" y="3200400"/>
            <a:chExt cx="1371606" cy="1371601"/>
          </a:xfrm>
        </p:grpSpPr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FB1CBE34-D69E-4EE4-B4B8-C9E9E7B9079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>
              <a:extLst>
                <a:ext uri="{FF2B5EF4-FFF2-40B4-BE49-F238E27FC236}">
                  <a16:creationId xmlns:a16="http://schemas.microsoft.com/office/drawing/2014/main" id="{24C93174-265B-4E76-9A03-87A44A51FE2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F1C2717E-D3B8-4126-BEC2-73B11DD6D7A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B1AE6CAC-9F22-475A-968F-A024A7D9CF14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5" name="Rectangle: Rounded Corners 54">
            <a:extLst>
              <a:ext uri="{FF2B5EF4-FFF2-40B4-BE49-F238E27FC236}">
                <a16:creationId xmlns:a16="http://schemas.microsoft.com/office/drawing/2014/main" id="{1B822C5D-68AB-4316-BD5E-9EA06AC45D00}"/>
              </a:ext>
            </a:extLst>
          </p:cNvPr>
          <p:cNvSpPr/>
          <p:nvPr/>
        </p:nvSpPr>
        <p:spPr>
          <a:xfrm>
            <a:off x="1988814" y="8641457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Player 1……………..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56" name="Rectangle: Rounded Corners 55">
            <a:extLst>
              <a:ext uri="{FF2B5EF4-FFF2-40B4-BE49-F238E27FC236}">
                <a16:creationId xmlns:a16="http://schemas.microsoft.com/office/drawing/2014/main" id="{D8AA0E18-21A2-4FD4-9AFD-532FCE28357A}"/>
              </a:ext>
            </a:extLst>
          </p:cNvPr>
          <p:cNvSpPr/>
          <p:nvPr/>
        </p:nvSpPr>
        <p:spPr>
          <a:xfrm>
            <a:off x="1989910" y="9041864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Player 2……………..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57" name="Rectangle: Rounded Corners 56">
            <a:extLst>
              <a:ext uri="{FF2B5EF4-FFF2-40B4-BE49-F238E27FC236}">
                <a16:creationId xmlns:a16="http://schemas.microsoft.com/office/drawing/2014/main" id="{34BD2B7B-BF87-4DE2-91C8-9059CDE3A114}"/>
              </a:ext>
            </a:extLst>
          </p:cNvPr>
          <p:cNvSpPr/>
          <p:nvPr/>
        </p:nvSpPr>
        <p:spPr>
          <a:xfrm>
            <a:off x="4226492" y="8646945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Games Won………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58" name="Rectangle: Rounded Corners 57">
            <a:extLst>
              <a:ext uri="{FF2B5EF4-FFF2-40B4-BE49-F238E27FC236}">
                <a16:creationId xmlns:a16="http://schemas.microsoft.com/office/drawing/2014/main" id="{F1F5224C-5AD0-4533-9FB2-EAF34CB64AE3}"/>
              </a:ext>
            </a:extLst>
          </p:cNvPr>
          <p:cNvSpPr/>
          <p:nvPr/>
        </p:nvSpPr>
        <p:spPr>
          <a:xfrm>
            <a:off x="4227588" y="9047352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Games Won………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19762401"/>
      </p:ext>
    </p:extLst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id="{AAD5FDF5-D2F0-40E8-BF92-E0C45F730E7B}"/>
              </a:ext>
            </a:extLst>
          </p:cNvPr>
          <p:cNvGrpSpPr/>
          <p:nvPr/>
        </p:nvGrpSpPr>
        <p:grpSpPr>
          <a:xfrm>
            <a:off x="457200" y="567083"/>
            <a:ext cx="2096381" cy="2207290"/>
            <a:chOff x="1520157" y="3200400"/>
            <a:chExt cx="1371606" cy="1371601"/>
          </a:xfrm>
        </p:grpSpPr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FBE553EF-9C33-41B5-9ED4-BD20E8933CAE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62B89D17-2280-4374-B5F2-4F1BE437E46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99857B03-F62F-41B0-A55B-35863C5C844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EB08C583-712E-4155-A98F-C95A07D02000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DDA41621-0360-448D-9CFA-B5B0364FC082}"/>
              </a:ext>
            </a:extLst>
          </p:cNvPr>
          <p:cNvGrpSpPr/>
          <p:nvPr/>
        </p:nvGrpSpPr>
        <p:grpSpPr>
          <a:xfrm>
            <a:off x="2828907" y="567083"/>
            <a:ext cx="2096381" cy="2207290"/>
            <a:chOff x="1520157" y="3200400"/>
            <a:chExt cx="1371606" cy="1371601"/>
          </a:xfrm>
        </p:grpSpPr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41C5BF08-82BD-4CC4-961D-F1155CA6D14A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33DC41DC-0FA4-4BDB-9968-448723A1A1C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34FC5602-98CB-43CA-87EA-B914F3D512B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220A92E2-F083-41F2-A7FF-D6AA6059168E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6D25211A-A89B-4B3F-81D2-80A8DA636200}"/>
              </a:ext>
            </a:extLst>
          </p:cNvPr>
          <p:cNvGrpSpPr/>
          <p:nvPr/>
        </p:nvGrpSpPr>
        <p:grpSpPr>
          <a:xfrm>
            <a:off x="5209716" y="567083"/>
            <a:ext cx="2096381" cy="2207290"/>
            <a:chOff x="1520157" y="3200400"/>
            <a:chExt cx="1371606" cy="1371601"/>
          </a:xfrm>
        </p:grpSpPr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27BFDB99-8203-4BAF-92E2-D83D6F9E7A2E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1AB108A3-F453-4C18-A0E3-044E65EE10A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B5487FB4-BC83-4EB1-8A48-04E143A8557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3D43FB73-1E06-49CA-9724-2C23AB7519B9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9B67E166-91D5-4C6E-983C-4F9B3EC319C7}"/>
              </a:ext>
            </a:extLst>
          </p:cNvPr>
          <p:cNvGrpSpPr/>
          <p:nvPr/>
        </p:nvGrpSpPr>
        <p:grpSpPr>
          <a:xfrm>
            <a:off x="457198" y="3247814"/>
            <a:ext cx="2096381" cy="2207290"/>
            <a:chOff x="1520157" y="3200400"/>
            <a:chExt cx="1371606" cy="1371601"/>
          </a:xfrm>
        </p:grpSpPr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B9879C6D-C457-44AC-A9FE-7AF0053AA073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93A19361-F005-4CB5-9F74-DCD88768D92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F1E6BC5E-5FEA-4021-A2F8-D7B22CAB712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3046E8B7-F698-4CEF-ACC6-B5838BEBFACF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38B248B7-FC8B-47D6-BBEE-BD31C93B0A24}"/>
              </a:ext>
            </a:extLst>
          </p:cNvPr>
          <p:cNvGrpSpPr/>
          <p:nvPr/>
        </p:nvGrpSpPr>
        <p:grpSpPr>
          <a:xfrm>
            <a:off x="2828905" y="3247814"/>
            <a:ext cx="2096381" cy="2207290"/>
            <a:chOff x="1520157" y="3200400"/>
            <a:chExt cx="1371606" cy="1371601"/>
          </a:xfrm>
        </p:grpSpPr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0A734176-2AAF-4A1A-AE96-BE7009B6B1EC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907D5B61-5640-451A-A7E9-ED072E65FD5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EB138C62-F7A9-4211-8F9B-53321F98704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BCE72819-9EA8-4384-B578-A7646BA06E4A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0D65AA48-3631-41B3-8222-12F5C93D058A}"/>
              </a:ext>
            </a:extLst>
          </p:cNvPr>
          <p:cNvGrpSpPr/>
          <p:nvPr/>
        </p:nvGrpSpPr>
        <p:grpSpPr>
          <a:xfrm>
            <a:off x="5209714" y="3247814"/>
            <a:ext cx="2096381" cy="2207290"/>
            <a:chOff x="1520157" y="3200400"/>
            <a:chExt cx="1371606" cy="1371601"/>
          </a:xfrm>
        </p:grpSpPr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A59A90FE-AE80-42C7-ABBF-DFE3720949C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BBD157C4-C502-4E3B-827E-BB466C5F53D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794E8269-A19F-4CDD-9450-CA336CB0751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8FAAE6E5-45ED-4835-B537-450914AC722F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F6E1ECB7-940D-4631-B2EB-AECF6226491B}"/>
              </a:ext>
            </a:extLst>
          </p:cNvPr>
          <p:cNvGrpSpPr/>
          <p:nvPr/>
        </p:nvGrpSpPr>
        <p:grpSpPr>
          <a:xfrm>
            <a:off x="466300" y="5928545"/>
            <a:ext cx="2096381" cy="2207290"/>
            <a:chOff x="1520157" y="3200400"/>
            <a:chExt cx="1371606" cy="1371601"/>
          </a:xfrm>
        </p:grpSpPr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F249F8BE-C21A-415E-99EE-4FC58C8F898D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648F031E-3D6E-47E1-8D5D-B1CF3A490CC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B05FF66C-487A-4043-A8BE-FFE0D591132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FF3CD240-E2EA-48F2-BF54-BE5C9AB682C6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74C1E9B8-DD77-4E78-96CA-DFC6C7832754}"/>
              </a:ext>
            </a:extLst>
          </p:cNvPr>
          <p:cNvGrpSpPr/>
          <p:nvPr/>
        </p:nvGrpSpPr>
        <p:grpSpPr>
          <a:xfrm>
            <a:off x="2838007" y="5928545"/>
            <a:ext cx="2096381" cy="2207290"/>
            <a:chOff x="1520157" y="3200400"/>
            <a:chExt cx="1371606" cy="1371601"/>
          </a:xfrm>
        </p:grpSpPr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01061044-D8F6-4BD0-B4BD-E18A2E3D31A1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A6612E95-D3D4-4A3A-B29C-76EB73FD950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AACD67FF-B2CA-4F4B-845B-988C3912E09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5D242BA3-1FDC-4D39-BCE0-B7AAFA102785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0" name="Group 49">
            <a:extLst>
              <a:ext uri="{FF2B5EF4-FFF2-40B4-BE49-F238E27FC236}">
                <a16:creationId xmlns:a16="http://schemas.microsoft.com/office/drawing/2014/main" id="{46E1AE0D-A6DC-4C6B-98E3-AF6C19DB6C1F}"/>
              </a:ext>
            </a:extLst>
          </p:cNvPr>
          <p:cNvGrpSpPr/>
          <p:nvPr/>
        </p:nvGrpSpPr>
        <p:grpSpPr>
          <a:xfrm>
            <a:off x="5218816" y="5928545"/>
            <a:ext cx="2096381" cy="2207290"/>
            <a:chOff x="1520157" y="3200400"/>
            <a:chExt cx="1371606" cy="1371601"/>
          </a:xfrm>
        </p:grpSpPr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FB1CBE34-D69E-4EE4-B4B8-C9E9E7B9079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>
              <a:extLst>
                <a:ext uri="{FF2B5EF4-FFF2-40B4-BE49-F238E27FC236}">
                  <a16:creationId xmlns:a16="http://schemas.microsoft.com/office/drawing/2014/main" id="{24C93174-265B-4E76-9A03-87A44A51FE2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F1C2717E-D3B8-4126-BEC2-73B11DD6D7A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B1AE6CAC-9F22-475A-968F-A024A7D9CF14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5" name="Rectangle: Rounded Corners 54">
            <a:extLst>
              <a:ext uri="{FF2B5EF4-FFF2-40B4-BE49-F238E27FC236}">
                <a16:creationId xmlns:a16="http://schemas.microsoft.com/office/drawing/2014/main" id="{1B822C5D-68AB-4316-BD5E-9EA06AC45D00}"/>
              </a:ext>
            </a:extLst>
          </p:cNvPr>
          <p:cNvSpPr/>
          <p:nvPr/>
        </p:nvSpPr>
        <p:spPr>
          <a:xfrm>
            <a:off x="1988814" y="8641457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Player 1……………..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56" name="Rectangle: Rounded Corners 55">
            <a:extLst>
              <a:ext uri="{FF2B5EF4-FFF2-40B4-BE49-F238E27FC236}">
                <a16:creationId xmlns:a16="http://schemas.microsoft.com/office/drawing/2014/main" id="{D8AA0E18-21A2-4FD4-9AFD-532FCE28357A}"/>
              </a:ext>
            </a:extLst>
          </p:cNvPr>
          <p:cNvSpPr/>
          <p:nvPr/>
        </p:nvSpPr>
        <p:spPr>
          <a:xfrm>
            <a:off x="1989910" y="9041864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Player 2……………..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57" name="Rectangle: Rounded Corners 56">
            <a:extLst>
              <a:ext uri="{FF2B5EF4-FFF2-40B4-BE49-F238E27FC236}">
                <a16:creationId xmlns:a16="http://schemas.microsoft.com/office/drawing/2014/main" id="{34BD2B7B-BF87-4DE2-91C8-9059CDE3A114}"/>
              </a:ext>
            </a:extLst>
          </p:cNvPr>
          <p:cNvSpPr/>
          <p:nvPr/>
        </p:nvSpPr>
        <p:spPr>
          <a:xfrm>
            <a:off x="4226492" y="8646945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Games Won………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58" name="Rectangle: Rounded Corners 57">
            <a:extLst>
              <a:ext uri="{FF2B5EF4-FFF2-40B4-BE49-F238E27FC236}">
                <a16:creationId xmlns:a16="http://schemas.microsoft.com/office/drawing/2014/main" id="{F1F5224C-5AD0-4533-9FB2-EAF34CB64AE3}"/>
              </a:ext>
            </a:extLst>
          </p:cNvPr>
          <p:cNvSpPr/>
          <p:nvPr/>
        </p:nvSpPr>
        <p:spPr>
          <a:xfrm>
            <a:off x="4227588" y="9047352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Games Won………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33122320"/>
      </p:ext>
    </p:extLst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id="{AAD5FDF5-D2F0-40E8-BF92-E0C45F730E7B}"/>
              </a:ext>
            </a:extLst>
          </p:cNvPr>
          <p:cNvGrpSpPr/>
          <p:nvPr/>
        </p:nvGrpSpPr>
        <p:grpSpPr>
          <a:xfrm>
            <a:off x="457200" y="567083"/>
            <a:ext cx="2096381" cy="2207290"/>
            <a:chOff x="1520157" y="3200400"/>
            <a:chExt cx="1371606" cy="1371601"/>
          </a:xfrm>
        </p:grpSpPr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FBE553EF-9C33-41B5-9ED4-BD20E8933CAE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62B89D17-2280-4374-B5F2-4F1BE437E46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99857B03-F62F-41B0-A55B-35863C5C844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EB08C583-712E-4155-A98F-C95A07D02000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DDA41621-0360-448D-9CFA-B5B0364FC082}"/>
              </a:ext>
            </a:extLst>
          </p:cNvPr>
          <p:cNvGrpSpPr/>
          <p:nvPr/>
        </p:nvGrpSpPr>
        <p:grpSpPr>
          <a:xfrm>
            <a:off x="2828907" y="567083"/>
            <a:ext cx="2096381" cy="2207290"/>
            <a:chOff x="1520157" y="3200400"/>
            <a:chExt cx="1371606" cy="1371601"/>
          </a:xfrm>
        </p:grpSpPr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41C5BF08-82BD-4CC4-961D-F1155CA6D14A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33DC41DC-0FA4-4BDB-9968-448723A1A1C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34FC5602-98CB-43CA-87EA-B914F3D512B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220A92E2-F083-41F2-A7FF-D6AA6059168E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6D25211A-A89B-4B3F-81D2-80A8DA636200}"/>
              </a:ext>
            </a:extLst>
          </p:cNvPr>
          <p:cNvGrpSpPr/>
          <p:nvPr/>
        </p:nvGrpSpPr>
        <p:grpSpPr>
          <a:xfrm>
            <a:off x="5209716" y="567083"/>
            <a:ext cx="2096381" cy="2207290"/>
            <a:chOff x="1520157" y="3200400"/>
            <a:chExt cx="1371606" cy="1371601"/>
          </a:xfrm>
        </p:grpSpPr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27BFDB99-8203-4BAF-92E2-D83D6F9E7A2E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1AB108A3-F453-4C18-A0E3-044E65EE10A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B5487FB4-BC83-4EB1-8A48-04E143A8557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3D43FB73-1E06-49CA-9724-2C23AB7519B9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9B67E166-91D5-4C6E-983C-4F9B3EC319C7}"/>
              </a:ext>
            </a:extLst>
          </p:cNvPr>
          <p:cNvGrpSpPr/>
          <p:nvPr/>
        </p:nvGrpSpPr>
        <p:grpSpPr>
          <a:xfrm>
            <a:off x="457198" y="3247814"/>
            <a:ext cx="2096381" cy="2207290"/>
            <a:chOff x="1520157" y="3200400"/>
            <a:chExt cx="1371606" cy="1371601"/>
          </a:xfrm>
        </p:grpSpPr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B9879C6D-C457-44AC-A9FE-7AF0053AA073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93A19361-F005-4CB5-9F74-DCD88768D92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F1E6BC5E-5FEA-4021-A2F8-D7B22CAB712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3046E8B7-F698-4CEF-ACC6-B5838BEBFACF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38B248B7-FC8B-47D6-BBEE-BD31C93B0A24}"/>
              </a:ext>
            </a:extLst>
          </p:cNvPr>
          <p:cNvGrpSpPr/>
          <p:nvPr/>
        </p:nvGrpSpPr>
        <p:grpSpPr>
          <a:xfrm>
            <a:off x="2828905" y="3247814"/>
            <a:ext cx="2096381" cy="2207290"/>
            <a:chOff x="1520157" y="3200400"/>
            <a:chExt cx="1371606" cy="1371601"/>
          </a:xfrm>
        </p:grpSpPr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0A734176-2AAF-4A1A-AE96-BE7009B6B1EC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907D5B61-5640-451A-A7E9-ED072E65FD5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EB138C62-F7A9-4211-8F9B-53321F98704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BCE72819-9EA8-4384-B578-A7646BA06E4A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0D65AA48-3631-41B3-8222-12F5C93D058A}"/>
              </a:ext>
            </a:extLst>
          </p:cNvPr>
          <p:cNvGrpSpPr/>
          <p:nvPr/>
        </p:nvGrpSpPr>
        <p:grpSpPr>
          <a:xfrm>
            <a:off x="5209714" y="3247814"/>
            <a:ext cx="2096381" cy="2207290"/>
            <a:chOff x="1520157" y="3200400"/>
            <a:chExt cx="1371606" cy="1371601"/>
          </a:xfrm>
        </p:grpSpPr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A59A90FE-AE80-42C7-ABBF-DFE3720949C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BBD157C4-C502-4E3B-827E-BB466C5F53D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794E8269-A19F-4CDD-9450-CA336CB0751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8FAAE6E5-45ED-4835-B537-450914AC722F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F6E1ECB7-940D-4631-B2EB-AECF6226491B}"/>
              </a:ext>
            </a:extLst>
          </p:cNvPr>
          <p:cNvGrpSpPr/>
          <p:nvPr/>
        </p:nvGrpSpPr>
        <p:grpSpPr>
          <a:xfrm>
            <a:off x="466300" y="5928545"/>
            <a:ext cx="2096381" cy="2207290"/>
            <a:chOff x="1520157" y="3200400"/>
            <a:chExt cx="1371606" cy="1371601"/>
          </a:xfrm>
        </p:grpSpPr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F249F8BE-C21A-415E-99EE-4FC58C8F898D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648F031E-3D6E-47E1-8D5D-B1CF3A490CC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B05FF66C-487A-4043-A8BE-FFE0D591132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FF3CD240-E2EA-48F2-BF54-BE5C9AB682C6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74C1E9B8-DD77-4E78-96CA-DFC6C7832754}"/>
              </a:ext>
            </a:extLst>
          </p:cNvPr>
          <p:cNvGrpSpPr/>
          <p:nvPr/>
        </p:nvGrpSpPr>
        <p:grpSpPr>
          <a:xfrm>
            <a:off x="2838007" y="5928545"/>
            <a:ext cx="2096381" cy="2207290"/>
            <a:chOff x="1520157" y="3200400"/>
            <a:chExt cx="1371606" cy="1371601"/>
          </a:xfrm>
        </p:grpSpPr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01061044-D8F6-4BD0-B4BD-E18A2E3D31A1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A6612E95-D3D4-4A3A-B29C-76EB73FD950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AACD67FF-B2CA-4F4B-845B-988C3912E09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5D242BA3-1FDC-4D39-BCE0-B7AAFA102785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0" name="Group 49">
            <a:extLst>
              <a:ext uri="{FF2B5EF4-FFF2-40B4-BE49-F238E27FC236}">
                <a16:creationId xmlns:a16="http://schemas.microsoft.com/office/drawing/2014/main" id="{46E1AE0D-A6DC-4C6B-98E3-AF6C19DB6C1F}"/>
              </a:ext>
            </a:extLst>
          </p:cNvPr>
          <p:cNvGrpSpPr/>
          <p:nvPr/>
        </p:nvGrpSpPr>
        <p:grpSpPr>
          <a:xfrm>
            <a:off x="5218816" y="5928545"/>
            <a:ext cx="2096381" cy="2207290"/>
            <a:chOff x="1520157" y="3200400"/>
            <a:chExt cx="1371606" cy="1371601"/>
          </a:xfrm>
        </p:grpSpPr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FB1CBE34-D69E-4EE4-B4B8-C9E9E7B9079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>
              <a:extLst>
                <a:ext uri="{FF2B5EF4-FFF2-40B4-BE49-F238E27FC236}">
                  <a16:creationId xmlns:a16="http://schemas.microsoft.com/office/drawing/2014/main" id="{24C93174-265B-4E76-9A03-87A44A51FE2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F1C2717E-D3B8-4126-BEC2-73B11DD6D7A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B1AE6CAC-9F22-475A-968F-A024A7D9CF14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5" name="Rectangle: Rounded Corners 54">
            <a:extLst>
              <a:ext uri="{FF2B5EF4-FFF2-40B4-BE49-F238E27FC236}">
                <a16:creationId xmlns:a16="http://schemas.microsoft.com/office/drawing/2014/main" id="{1B822C5D-68AB-4316-BD5E-9EA06AC45D00}"/>
              </a:ext>
            </a:extLst>
          </p:cNvPr>
          <p:cNvSpPr/>
          <p:nvPr/>
        </p:nvSpPr>
        <p:spPr>
          <a:xfrm>
            <a:off x="1988814" y="8641457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Player 1……………..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56" name="Rectangle: Rounded Corners 55">
            <a:extLst>
              <a:ext uri="{FF2B5EF4-FFF2-40B4-BE49-F238E27FC236}">
                <a16:creationId xmlns:a16="http://schemas.microsoft.com/office/drawing/2014/main" id="{D8AA0E18-21A2-4FD4-9AFD-532FCE28357A}"/>
              </a:ext>
            </a:extLst>
          </p:cNvPr>
          <p:cNvSpPr/>
          <p:nvPr/>
        </p:nvSpPr>
        <p:spPr>
          <a:xfrm>
            <a:off x="1989910" y="9041864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Player 2……………..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57" name="Rectangle: Rounded Corners 56">
            <a:extLst>
              <a:ext uri="{FF2B5EF4-FFF2-40B4-BE49-F238E27FC236}">
                <a16:creationId xmlns:a16="http://schemas.microsoft.com/office/drawing/2014/main" id="{34BD2B7B-BF87-4DE2-91C8-9059CDE3A114}"/>
              </a:ext>
            </a:extLst>
          </p:cNvPr>
          <p:cNvSpPr/>
          <p:nvPr/>
        </p:nvSpPr>
        <p:spPr>
          <a:xfrm>
            <a:off x="4226492" y="8646945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Games Won………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58" name="Rectangle: Rounded Corners 57">
            <a:extLst>
              <a:ext uri="{FF2B5EF4-FFF2-40B4-BE49-F238E27FC236}">
                <a16:creationId xmlns:a16="http://schemas.microsoft.com/office/drawing/2014/main" id="{F1F5224C-5AD0-4533-9FB2-EAF34CB64AE3}"/>
              </a:ext>
            </a:extLst>
          </p:cNvPr>
          <p:cNvSpPr/>
          <p:nvPr/>
        </p:nvSpPr>
        <p:spPr>
          <a:xfrm>
            <a:off x="4227588" y="9047352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Games Won………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14548496"/>
      </p:ext>
    </p:extLst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id="{AAD5FDF5-D2F0-40E8-BF92-E0C45F730E7B}"/>
              </a:ext>
            </a:extLst>
          </p:cNvPr>
          <p:cNvGrpSpPr/>
          <p:nvPr/>
        </p:nvGrpSpPr>
        <p:grpSpPr>
          <a:xfrm>
            <a:off x="457200" y="567083"/>
            <a:ext cx="2096381" cy="2207290"/>
            <a:chOff x="1520157" y="3200400"/>
            <a:chExt cx="1371606" cy="1371601"/>
          </a:xfrm>
        </p:grpSpPr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FBE553EF-9C33-41B5-9ED4-BD20E8933CAE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62B89D17-2280-4374-B5F2-4F1BE437E46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99857B03-F62F-41B0-A55B-35863C5C844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EB08C583-712E-4155-A98F-C95A07D02000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DDA41621-0360-448D-9CFA-B5B0364FC082}"/>
              </a:ext>
            </a:extLst>
          </p:cNvPr>
          <p:cNvGrpSpPr/>
          <p:nvPr/>
        </p:nvGrpSpPr>
        <p:grpSpPr>
          <a:xfrm>
            <a:off x="2828907" y="567083"/>
            <a:ext cx="2096381" cy="2207290"/>
            <a:chOff x="1520157" y="3200400"/>
            <a:chExt cx="1371606" cy="1371601"/>
          </a:xfrm>
        </p:grpSpPr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41C5BF08-82BD-4CC4-961D-F1155CA6D14A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33DC41DC-0FA4-4BDB-9968-448723A1A1C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34FC5602-98CB-43CA-87EA-B914F3D512B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220A92E2-F083-41F2-A7FF-D6AA6059168E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6D25211A-A89B-4B3F-81D2-80A8DA636200}"/>
              </a:ext>
            </a:extLst>
          </p:cNvPr>
          <p:cNvGrpSpPr/>
          <p:nvPr/>
        </p:nvGrpSpPr>
        <p:grpSpPr>
          <a:xfrm>
            <a:off x="5209716" y="567083"/>
            <a:ext cx="2096381" cy="2207290"/>
            <a:chOff x="1520157" y="3200400"/>
            <a:chExt cx="1371606" cy="1371601"/>
          </a:xfrm>
        </p:grpSpPr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27BFDB99-8203-4BAF-92E2-D83D6F9E7A2E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1AB108A3-F453-4C18-A0E3-044E65EE10A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B5487FB4-BC83-4EB1-8A48-04E143A8557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3D43FB73-1E06-49CA-9724-2C23AB7519B9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9B67E166-91D5-4C6E-983C-4F9B3EC319C7}"/>
              </a:ext>
            </a:extLst>
          </p:cNvPr>
          <p:cNvGrpSpPr/>
          <p:nvPr/>
        </p:nvGrpSpPr>
        <p:grpSpPr>
          <a:xfrm>
            <a:off x="457198" y="3247814"/>
            <a:ext cx="2096381" cy="2207290"/>
            <a:chOff x="1520157" y="3200400"/>
            <a:chExt cx="1371606" cy="1371601"/>
          </a:xfrm>
        </p:grpSpPr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B9879C6D-C457-44AC-A9FE-7AF0053AA073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93A19361-F005-4CB5-9F74-DCD88768D92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F1E6BC5E-5FEA-4021-A2F8-D7B22CAB712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3046E8B7-F698-4CEF-ACC6-B5838BEBFACF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38B248B7-FC8B-47D6-BBEE-BD31C93B0A24}"/>
              </a:ext>
            </a:extLst>
          </p:cNvPr>
          <p:cNvGrpSpPr/>
          <p:nvPr/>
        </p:nvGrpSpPr>
        <p:grpSpPr>
          <a:xfrm>
            <a:off x="2828905" y="3247814"/>
            <a:ext cx="2096381" cy="2207290"/>
            <a:chOff x="1520157" y="3200400"/>
            <a:chExt cx="1371606" cy="1371601"/>
          </a:xfrm>
        </p:grpSpPr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0A734176-2AAF-4A1A-AE96-BE7009B6B1EC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907D5B61-5640-451A-A7E9-ED072E65FD5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EB138C62-F7A9-4211-8F9B-53321F98704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BCE72819-9EA8-4384-B578-A7646BA06E4A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0D65AA48-3631-41B3-8222-12F5C93D058A}"/>
              </a:ext>
            </a:extLst>
          </p:cNvPr>
          <p:cNvGrpSpPr/>
          <p:nvPr/>
        </p:nvGrpSpPr>
        <p:grpSpPr>
          <a:xfrm>
            <a:off x="5209714" y="3247814"/>
            <a:ext cx="2096381" cy="2207290"/>
            <a:chOff x="1520157" y="3200400"/>
            <a:chExt cx="1371606" cy="1371601"/>
          </a:xfrm>
        </p:grpSpPr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A59A90FE-AE80-42C7-ABBF-DFE3720949C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BBD157C4-C502-4E3B-827E-BB466C5F53D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794E8269-A19F-4CDD-9450-CA336CB0751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8FAAE6E5-45ED-4835-B537-450914AC722F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F6E1ECB7-940D-4631-B2EB-AECF6226491B}"/>
              </a:ext>
            </a:extLst>
          </p:cNvPr>
          <p:cNvGrpSpPr/>
          <p:nvPr/>
        </p:nvGrpSpPr>
        <p:grpSpPr>
          <a:xfrm>
            <a:off x="466300" y="5928545"/>
            <a:ext cx="2096381" cy="2207290"/>
            <a:chOff x="1520157" y="3200400"/>
            <a:chExt cx="1371606" cy="1371601"/>
          </a:xfrm>
        </p:grpSpPr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F249F8BE-C21A-415E-99EE-4FC58C8F898D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648F031E-3D6E-47E1-8D5D-B1CF3A490CC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B05FF66C-487A-4043-A8BE-FFE0D591132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FF3CD240-E2EA-48F2-BF54-BE5C9AB682C6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74C1E9B8-DD77-4E78-96CA-DFC6C7832754}"/>
              </a:ext>
            </a:extLst>
          </p:cNvPr>
          <p:cNvGrpSpPr/>
          <p:nvPr/>
        </p:nvGrpSpPr>
        <p:grpSpPr>
          <a:xfrm>
            <a:off x="2838007" y="5928545"/>
            <a:ext cx="2096381" cy="2207290"/>
            <a:chOff x="1520157" y="3200400"/>
            <a:chExt cx="1371606" cy="1371601"/>
          </a:xfrm>
        </p:grpSpPr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01061044-D8F6-4BD0-B4BD-E18A2E3D31A1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A6612E95-D3D4-4A3A-B29C-76EB73FD950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AACD67FF-B2CA-4F4B-845B-988C3912E09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5D242BA3-1FDC-4D39-BCE0-B7AAFA102785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0" name="Group 49">
            <a:extLst>
              <a:ext uri="{FF2B5EF4-FFF2-40B4-BE49-F238E27FC236}">
                <a16:creationId xmlns:a16="http://schemas.microsoft.com/office/drawing/2014/main" id="{46E1AE0D-A6DC-4C6B-98E3-AF6C19DB6C1F}"/>
              </a:ext>
            </a:extLst>
          </p:cNvPr>
          <p:cNvGrpSpPr/>
          <p:nvPr/>
        </p:nvGrpSpPr>
        <p:grpSpPr>
          <a:xfrm>
            <a:off x="5218816" y="5928545"/>
            <a:ext cx="2096381" cy="2207290"/>
            <a:chOff x="1520157" y="3200400"/>
            <a:chExt cx="1371606" cy="1371601"/>
          </a:xfrm>
        </p:grpSpPr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FB1CBE34-D69E-4EE4-B4B8-C9E9E7B9079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>
              <a:extLst>
                <a:ext uri="{FF2B5EF4-FFF2-40B4-BE49-F238E27FC236}">
                  <a16:creationId xmlns:a16="http://schemas.microsoft.com/office/drawing/2014/main" id="{24C93174-265B-4E76-9A03-87A44A51FE2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F1C2717E-D3B8-4126-BEC2-73B11DD6D7A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B1AE6CAC-9F22-475A-968F-A024A7D9CF14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5" name="Rectangle: Rounded Corners 54">
            <a:extLst>
              <a:ext uri="{FF2B5EF4-FFF2-40B4-BE49-F238E27FC236}">
                <a16:creationId xmlns:a16="http://schemas.microsoft.com/office/drawing/2014/main" id="{1B822C5D-68AB-4316-BD5E-9EA06AC45D00}"/>
              </a:ext>
            </a:extLst>
          </p:cNvPr>
          <p:cNvSpPr/>
          <p:nvPr/>
        </p:nvSpPr>
        <p:spPr>
          <a:xfrm>
            <a:off x="1988814" y="8641457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Player 1……………..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56" name="Rectangle: Rounded Corners 55">
            <a:extLst>
              <a:ext uri="{FF2B5EF4-FFF2-40B4-BE49-F238E27FC236}">
                <a16:creationId xmlns:a16="http://schemas.microsoft.com/office/drawing/2014/main" id="{D8AA0E18-21A2-4FD4-9AFD-532FCE28357A}"/>
              </a:ext>
            </a:extLst>
          </p:cNvPr>
          <p:cNvSpPr/>
          <p:nvPr/>
        </p:nvSpPr>
        <p:spPr>
          <a:xfrm>
            <a:off x="1989910" y="9041864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Player 2……………..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57" name="Rectangle: Rounded Corners 56">
            <a:extLst>
              <a:ext uri="{FF2B5EF4-FFF2-40B4-BE49-F238E27FC236}">
                <a16:creationId xmlns:a16="http://schemas.microsoft.com/office/drawing/2014/main" id="{34BD2B7B-BF87-4DE2-91C8-9059CDE3A114}"/>
              </a:ext>
            </a:extLst>
          </p:cNvPr>
          <p:cNvSpPr/>
          <p:nvPr/>
        </p:nvSpPr>
        <p:spPr>
          <a:xfrm>
            <a:off x="4226492" y="8646945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Games Won………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58" name="Rectangle: Rounded Corners 57">
            <a:extLst>
              <a:ext uri="{FF2B5EF4-FFF2-40B4-BE49-F238E27FC236}">
                <a16:creationId xmlns:a16="http://schemas.microsoft.com/office/drawing/2014/main" id="{F1F5224C-5AD0-4533-9FB2-EAF34CB64AE3}"/>
              </a:ext>
            </a:extLst>
          </p:cNvPr>
          <p:cNvSpPr/>
          <p:nvPr/>
        </p:nvSpPr>
        <p:spPr>
          <a:xfrm>
            <a:off x="4227588" y="9047352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Games Won………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79038104"/>
      </p:ext>
    </p:extLst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id="{AAD5FDF5-D2F0-40E8-BF92-E0C45F730E7B}"/>
              </a:ext>
            </a:extLst>
          </p:cNvPr>
          <p:cNvGrpSpPr/>
          <p:nvPr/>
        </p:nvGrpSpPr>
        <p:grpSpPr>
          <a:xfrm>
            <a:off x="457200" y="567083"/>
            <a:ext cx="2096381" cy="2207290"/>
            <a:chOff x="1520157" y="3200400"/>
            <a:chExt cx="1371606" cy="1371601"/>
          </a:xfrm>
        </p:grpSpPr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FBE553EF-9C33-41B5-9ED4-BD20E8933CAE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62B89D17-2280-4374-B5F2-4F1BE437E46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99857B03-F62F-41B0-A55B-35863C5C844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EB08C583-712E-4155-A98F-C95A07D02000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DDA41621-0360-448D-9CFA-B5B0364FC082}"/>
              </a:ext>
            </a:extLst>
          </p:cNvPr>
          <p:cNvGrpSpPr/>
          <p:nvPr/>
        </p:nvGrpSpPr>
        <p:grpSpPr>
          <a:xfrm>
            <a:off x="2828907" y="567083"/>
            <a:ext cx="2096381" cy="2207290"/>
            <a:chOff x="1520157" y="3200400"/>
            <a:chExt cx="1371606" cy="1371601"/>
          </a:xfrm>
        </p:grpSpPr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41C5BF08-82BD-4CC4-961D-F1155CA6D14A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33DC41DC-0FA4-4BDB-9968-448723A1A1C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34FC5602-98CB-43CA-87EA-B914F3D512B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220A92E2-F083-41F2-A7FF-D6AA6059168E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6D25211A-A89B-4B3F-81D2-80A8DA636200}"/>
              </a:ext>
            </a:extLst>
          </p:cNvPr>
          <p:cNvGrpSpPr/>
          <p:nvPr/>
        </p:nvGrpSpPr>
        <p:grpSpPr>
          <a:xfrm>
            <a:off x="5209716" y="567083"/>
            <a:ext cx="2096381" cy="2207290"/>
            <a:chOff x="1520157" y="3200400"/>
            <a:chExt cx="1371606" cy="1371601"/>
          </a:xfrm>
        </p:grpSpPr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27BFDB99-8203-4BAF-92E2-D83D6F9E7A2E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1AB108A3-F453-4C18-A0E3-044E65EE10A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B5487FB4-BC83-4EB1-8A48-04E143A8557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3D43FB73-1E06-49CA-9724-2C23AB7519B9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9B67E166-91D5-4C6E-983C-4F9B3EC319C7}"/>
              </a:ext>
            </a:extLst>
          </p:cNvPr>
          <p:cNvGrpSpPr/>
          <p:nvPr/>
        </p:nvGrpSpPr>
        <p:grpSpPr>
          <a:xfrm>
            <a:off x="457198" y="3247814"/>
            <a:ext cx="2096381" cy="2207290"/>
            <a:chOff x="1520157" y="3200400"/>
            <a:chExt cx="1371606" cy="1371601"/>
          </a:xfrm>
        </p:grpSpPr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B9879C6D-C457-44AC-A9FE-7AF0053AA073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93A19361-F005-4CB5-9F74-DCD88768D92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F1E6BC5E-5FEA-4021-A2F8-D7B22CAB712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3046E8B7-F698-4CEF-ACC6-B5838BEBFACF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38B248B7-FC8B-47D6-BBEE-BD31C93B0A24}"/>
              </a:ext>
            </a:extLst>
          </p:cNvPr>
          <p:cNvGrpSpPr/>
          <p:nvPr/>
        </p:nvGrpSpPr>
        <p:grpSpPr>
          <a:xfrm>
            <a:off x="2828905" y="3247814"/>
            <a:ext cx="2096381" cy="2207290"/>
            <a:chOff x="1520157" y="3200400"/>
            <a:chExt cx="1371606" cy="1371601"/>
          </a:xfrm>
        </p:grpSpPr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0A734176-2AAF-4A1A-AE96-BE7009B6B1EC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907D5B61-5640-451A-A7E9-ED072E65FD5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EB138C62-F7A9-4211-8F9B-53321F98704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BCE72819-9EA8-4384-B578-A7646BA06E4A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0D65AA48-3631-41B3-8222-12F5C93D058A}"/>
              </a:ext>
            </a:extLst>
          </p:cNvPr>
          <p:cNvGrpSpPr/>
          <p:nvPr/>
        </p:nvGrpSpPr>
        <p:grpSpPr>
          <a:xfrm>
            <a:off x="5209714" y="3247814"/>
            <a:ext cx="2096381" cy="2207290"/>
            <a:chOff x="1520157" y="3200400"/>
            <a:chExt cx="1371606" cy="1371601"/>
          </a:xfrm>
        </p:grpSpPr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A59A90FE-AE80-42C7-ABBF-DFE3720949C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BBD157C4-C502-4E3B-827E-BB466C5F53D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794E8269-A19F-4CDD-9450-CA336CB0751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8FAAE6E5-45ED-4835-B537-450914AC722F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F6E1ECB7-940D-4631-B2EB-AECF6226491B}"/>
              </a:ext>
            </a:extLst>
          </p:cNvPr>
          <p:cNvGrpSpPr/>
          <p:nvPr/>
        </p:nvGrpSpPr>
        <p:grpSpPr>
          <a:xfrm>
            <a:off x="466300" y="5928545"/>
            <a:ext cx="2096381" cy="2207290"/>
            <a:chOff x="1520157" y="3200400"/>
            <a:chExt cx="1371606" cy="1371601"/>
          </a:xfrm>
        </p:grpSpPr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F249F8BE-C21A-415E-99EE-4FC58C8F898D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648F031E-3D6E-47E1-8D5D-B1CF3A490CC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B05FF66C-487A-4043-A8BE-FFE0D591132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FF3CD240-E2EA-48F2-BF54-BE5C9AB682C6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74C1E9B8-DD77-4E78-96CA-DFC6C7832754}"/>
              </a:ext>
            </a:extLst>
          </p:cNvPr>
          <p:cNvGrpSpPr/>
          <p:nvPr/>
        </p:nvGrpSpPr>
        <p:grpSpPr>
          <a:xfrm>
            <a:off x="2838007" y="5928545"/>
            <a:ext cx="2096381" cy="2207290"/>
            <a:chOff x="1520157" y="3200400"/>
            <a:chExt cx="1371606" cy="1371601"/>
          </a:xfrm>
        </p:grpSpPr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01061044-D8F6-4BD0-B4BD-E18A2E3D31A1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A6612E95-D3D4-4A3A-B29C-76EB73FD950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AACD67FF-B2CA-4F4B-845B-988C3912E09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5D242BA3-1FDC-4D39-BCE0-B7AAFA102785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0" name="Group 49">
            <a:extLst>
              <a:ext uri="{FF2B5EF4-FFF2-40B4-BE49-F238E27FC236}">
                <a16:creationId xmlns:a16="http://schemas.microsoft.com/office/drawing/2014/main" id="{46E1AE0D-A6DC-4C6B-98E3-AF6C19DB6C1F}"/>
              </a:ext>
            </a:extLst>
          </p:cNvPr>
          <p:cNvGrpSpPr/>
          <p:nvPr/>
        </p:nvGrpSpPr>
        <p:grpSpPr>
          <a:xfrm>
            <a:off x="5218816" y="5928545"/>
            <a:ext cx="2096381" cy="2207290"/>
            <a:chOff x="1520157" y="3200400"/>
            <a:chExt cx="1371606" cy="1371601"/>
          </a:xfrm>
        </p:grpSpPr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FB1CBE34-D69E-4EE4-B4B8-C9E9E7B9079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>
              <a:extLst>
                <a:ext uri="{FF2B5EF4-FFF2-40B4-BE49-F238E27FC236}">
                  <a16:creationId xmlns:a16="http://schemas.microsoft.com/office/drawing/2014/main" id="{24C93174-265B-4E76-9A03-87A44A51FE2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F1C2717E-D3B8-4126-BEC2-73B11DD6D7A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B1AE6CAC-9F22-475A-968F-A024A7D9CF14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5" name="Rectangle: Rounded Corners 54">
            <a:extLst>
              <a:ext uri="{FF2B5EF4-FFF2-40B4-BE49-F238E27FC236}">
                <a16:creationId xmlns:a16="http://schemas.microsoft.com/office/drawing/2014/main" id="{1B822C5D-68AB-4316-BD5E-9EA06AC45D00}"/>
              </a:ext>
            </a:extLst>
          </p:cNvPr>
          <p:cNvSpPr/>
          <p:nvPr/>
        </p:nvSpPr>
        <p:spPr>
          <a:xfrm>
            <a:off x="1988814" y="8641457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Player 1……………..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56" name="Rectangle: Rounded Corners 55">
            <a:extLst>
              <a:ext uri="{FF2B5EF4-FFF2-40B4-BE49-F238E27FC236}">
                <a16:creationId xmlns:a16="http://schemas.microsoft.com/office/drawing/2014/main" id="{D8AA0E18-21A2-4FD4-9AFD-532FCE28357A}"/>
              </a:ext>
            </a:extLst>
          </p:cNvPr>
          <p:cNvSpPr/>
          <p:nvPr/>
        </p:nvSpPr>
        <p:spPr>
          <a:xfrm>
            <a:off x="1989910" y="9041864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Player 2……………..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57" name="Rectangle: Rounded Corners 56">
            <a:extLst>
              <a:ext uri="{FF2B5EF4-FFF2-40B4-BE49-F238E27FC236}">
                <a16:creationId xmlns:a16="http://schemas.microsoft.com/office/drawing/2014/main" id="{34BD2B7B-BF87-4DE2-91C8-9059CDE3A114}"/>
              </a:ext>
            </a:extLst>
          </p:cNvPr>
          <p:cNvSpPr/>
          <p:nvPr/>
        </p:nvSpPr>
        <p:spPr>
          <a:xfrm>
            <a:off x="4226492" y="8646945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Games Won………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58" name="Rectangle: Rounded Corners 57">
            <a:extLst>
              <a:ext uri="{FF2B5EF4-FFF2-40B4-BE49-F238E27FC236}">
                <a16:creationId xmlns:a16="http://schemas.microsoft.com/office/drawing/2014/main" id="{F1F5224C-5AD0-4533-9FB2-EAF34CB64AE3}"/>
              </a:ext>
            </a:extLst>
          </p:cNvPr>
          <p:cNvSpPr/>
          <p:nvPr/>
        </p:nvSpPr>
        <p:spPr>
          <a:xfrm>
            <a:off x="4227588" y="9047352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Games Won………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5167624"/>
      </p:ext>
    </p:extLst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id="{AAD5FDF5-D2F0-40E8-BF92-E0C45F730E7B}"/>
              </a:ext>
            </a:extLst>
          </p:cNvPr>
          <p:cNvGrpSpPr/>
          <p:nvPr/>
        </p:nvGrpSpPr>
        <p:grpSpPr>
          <a:xfrm>
            <a:off x="457200" y="567083"/>
            <a:ext cx="2096381" cy="2207290"/>
            <a:chOff x="1520157" y="3200400"/>
            <a:chExt cx="1371606" cy="1371601"/>
          </a:xfrm>
        </p:grpSpPr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FBE553EF-9C33-41B5-9ED4-BD20E8933CAE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62B89D17-2280-4374-B5F2-4F1BE437E46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99857B03-F62F-41B0-A55B-35863C5C844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EB08C583-712E-4155-A98F-C95A07D02000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DDA41621-0360-448D-9CFA-B5B0364FC082}"/>
              </a:ext>
            </a:extLst>
          </p:cNvPr>
          <p:cNvGrpSpPr/>
          <p:nvPr/>
        </p:nvGrpSpPr>
        <p:grpSpPr>
          <a:xfrm>
            <a:off x="2828907" y="567083"/>
            <a:ext cx="2096381" cy="2207290"/>
            <a:chOff x="1520157" y="3200400"/>
            <a:chExt cx="1371606" cy="1371601"/>
          </a:xfrm>
        </p:grpSpPr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41C5BF08-82BD-4CC4-961D-F1155CA6D14A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33DC41DC-0FA4-4BDB-9968-448723A1A1C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34FC5602-98CB-43CA-87EA-B914F3D512B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220A92E2-F083-41F2-A7FF-D6AA6059168E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6D25211A-A89B-4B3F-81D2-80A8DA636200}"/>
              </a:ext>
            </a:extLst>
          </p:cNvPr>
          <p:cNvGrpSpPr/>
          <p:nvPr/>
        </p:nvGrpSpPr>
        <p:grpSpPr>
          <a:xfrm>
            <a:off x="5209716" y="567083"/>
            <a:ext cx="2096381" cy="2207290"/>
            <a:chOff x="1520157" y="3200400"/>
            <a:chExt cx="1371606" cy="1371601"/>
          </a:xfrm>
        </p:grpSpPr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27BFDB99-8203-4BAF-92E2-D83D6F9E7A2E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1AB108A3-F453-4C18-A0E3-044E65EE10A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B5487FB4-BC83-4EB1-8A48-04E143A8557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3D43FB73-1E06-49CA-9724-2C23AB7519B9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9B67E166-91D5-4C6E-983C-4F9B3EC319C7}"/>
              </a:ext>
            </a:extLst>
          </p:cNvPr>
          <p:cNvGrpSpPr/>
          <p:nvPr/>
        </p:nvGrpSpPr>
        <p:grpSpPr>
          <a:xfrm>
            <a:off x="457198" y="3247814"/>
            <a:ext cx="2096381" cy="2207290"/>
            <a:chOff x="1520157" y="3200400"/>
            <a:chExt cx="1371606" cy="1371601"/>
          </a:xfrm>
        </p:grpSpPr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B9879C6D-C457-44AC-A9FE-7AF0053AA073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93A19361-F005-4CB5-9F74-DCD88768D92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F1E6BC5E-5FEA-4021-A2F8-D7B22CAB712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3046E8B7-F698-4CEF-ACC6-B5838BEBFACF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38B248B7-FC8B-47D6-BBEE-BD31C93B0A24}"/>
              </a:ext>
            </a:extLst>
          </p:cNvPr>
          <p:cNvGrpSpPr/>
          <p:nvPr/>
        </p:nvGrpSpPr>
        <p:grpSpPr>
          <a:xfrm>
            <a:off x="2828905" y="3247814"/>
            <a:ext cx="2096381" cy="2207290"/>
            <a:chOff x="1520157" y="3200400"/>
            <a:chExt cx="1371606" cy="1371601"/>
          </a:xfrm>
        </p:grpSpPr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0A734176-2AAF-4A1A-AE96-BE7009B6B1EC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907D5B61-5640-451A-A7E9-ED072E65FD5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EB138C62-F7A9-4211-8F9B-53321F98704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BCE72819-9EA8-4384-B578-A7646BA06E4A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0D65AA48-3631-41B3-8222-12F5C93D058A}"/>
              </a:ext>
            </a:extLst>
          </p:cNvPr>
          <p:cNvGrpSpPr/>
          <p:nvPr/>
        </p:nvGrpSpPr>
        <p:grpSpPr>
          <a:xfrm>
            <a:off x="5209714" y="3247814"/>
            <a:ext cx="2096381" cy="2207290"/>
            <a:chOff x="1520157" y="3200400"/>
            <a:chExt cx="1371606" cy="1371601"/>
          </a:xfrm>
        </p:grpSpPr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A59A90FE-AE80-42C7-ABBF-DFE3720949C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BBD157C4-C502-4E3B-827E-BB466C5F53D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794E8269-A19F-4CDD-9450-CA336CB0751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8FAAE6E5-45ED-4835-B537-450914AC722F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F6E1ECB7-940D-4631-B2EB-AECF6226491B}"/>
              </a:ext>
            </a:extLst>
          </p:cNvPr>
          <p:cNvGrpSpPr/>
          <p:nvPr/>
        </p:nvGrpSpPr>
        <p:grpSpPr>
          <a:xfrm>
            <a:off x="466300" y="5928545"/>
            <a:ext cx="2096381" cy="2207290"/>
            <a:chOff x="1520157" y="3200400"/>
            <a:chExt cx="1371606" cy="1371601"/>
          </a:xfrm>
        </p:grpSpPr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F249F8BE-C21A-415E-99EE-4FC58C8F898D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648F031E-3D6E-47E1-8D5D-B1CF3A490CC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B05FF66C-487A-4043-A8BE-FFE0D591132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FF3CD240-E2EA-48F2-BF54-BE5C9AB682C6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74C1E9B8-DD77-4E78-96CA-DFC6C7832754}"/>
              </a:ext>
            </a:extLst>
          </p:cNvPr>
          <p:cNvGrpSpPr/>
          <p:nvPr/>
        </p:nvGrpSpPr>
        <p:grpSpPr>
          <a:xfrm>
            <a:off x="2838007" y="5928545"/>
            <a:ext cx="2096381" cy="2207290"/>
            <a:chOff x="1520157" y="3200400"/>
            <a:chExt cx="1371606" cy="1371601"/>
          </a:xfrm>
        </p:grpSpPr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01061044-D8F6-4BD0-B4BD-E18A2E3D31A1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A6612E95-D3D4-4A3A-B29C-76EB73FD950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AACD67FF-B2CA-4F4B-845B-988C3912E09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5D242BA3-1FDC-4D39-BCE0-B7AAFA102785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0" name="Group 49">
            <a:extLst>
              <a:ext uri="{FF2B5EF4-FFF2-40B4-BE49-F238E27FC236}">
                <a16:creationId xmlns:a16="http://schemas.microsoft.com/office/drawing/2014/main" id="{46E1AE0D-A6DC-4C6B-98E3-AF6C19DB6C1F}"/>
              </a:ext>
            </a:extLst>
          </p:cNvPr>
          <p:cNvGrpSpPr/>
          <p:nvPr/>
        </p:nvGrpSpPr>
        <p:grpSpPr>
          <a:xfrm>
            <a:off x="5218816" y="5928545"/>
            <a:ext cx="2096381" cy="2207290"/>
            <a:chOff x="1520157" y="3200400"/>
            <a:chExt cx="1371606" cy="1371601"/>
          </a:xfrm>
        </p:grpSpPr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FB1CBE34-D69E-4EE4-B4B8-C9E9E7B9079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>
              <a:extLst>
                <a:ext uri="{FF2B5EF4-FFF2-40B4-BE49-F238E27FC236}">
                  <a16:creationId xmlns:a16="http://schemas.microsoft.com/office/drawing/2014/main" id="{24C93174-265B-4E76-9A03-87A44A51FE2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F1C2717E-D3B8-4126-BEC2-73B11DD6D7A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B1AE6CAC-9F22-475A-968F-A024A7D9CF14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5" name="Rectangle: Rounded Corners 54">
            <a:extLst>
              <a:ext uri="{FF2B5EF4-FFF2-40B4-BE49-F238E27FC236}">
                <a16:creationId xmlns:a16="http://schemas.microsoft.com/office/drawing/2014/main" id="{1B822C5D-68AB-4316-BD5E-9EA06AC45D00}"/>
              </a:ext>
            </a:extLst>
          </p:cNvPr>
          <p:cNvSpPr/>
          <p:nvPr/>
        </p:nvSpPr>
        <p:spPr>
          <a:xfrm>
            <a:off x="1988814" y="8641457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Player 1……………..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56" name="Rectangle: Rounded Corners 55">
            <a:extLst>
              <a:ext uri="{FF2B5EF4-FFF2-40B4-BE49-F238E27FC236}">
                <a16:creationId xmlns:a16="http://schemas.microsoft.com/office/drawing/2014/main" id="{D8AA0E18-21A2-4FD4-9AFD-532FCE28357A}"/>
              </a:ext>
            </a:extLst>
          </p:cNvPr>
          <p:cNvSpPr/>
          <p:nvPr/>
        </p:nvSpPr>
        <p:spPr>
          <a:xfrm>
            <a:off x="1989910" y="9041864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Player 2……………..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57" name="Rectangle: Rounded Corners 56">
            <a:extLst>
              <a:ext uri="{FF2B5EF4-FFF2-40B4-BE49-F238E27FC236}">
                <a16:creationId xmlns:a16="http://schemas.microsoft.com/office/drawing/2014/main" id="{34BD2B7B-BF87-4DE2-91C8-9059CDE3A114}"/>
              </a:ext>
            </a:extLst>
          </p:cNvPr>
          <p:cNvSpPr/>
          <p:nvPr/>
        </p:nvSpPr>
        <p:spPr>
          <a:xfrm>
            <a:off x="4226492" y="8646945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Games Won………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58" name="Rectangle: Rounded Corners 57">
            <a:extLst>
              <a:ext uri="{FF2B5EF4-FFF2-40B4-BE49-F238E27FC236}">
                <a16:creationId xmlns:a16="http://schemas.microsoft.com/office/drawing/2014/main" id="{F1F5224C-5AD0-4533-9FB2-EAF34CB64AE3}"/>
              </a:ext>
            </a:extLst>
          </p:cNvPr>
          <p:cNvSpPr/>
          <p:nvPr/>
        </p:nvSpPr>
        <p:spPr>
          <a:xfrm>
            <a:off x="4227588" y="9047352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Games Won………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5757465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id="{AAD5FDF5-D2F0-40E8-BF92-E0C45F730E7B}"/>
              </a:ext>
            </a:extLst>
          </p:cNvPr>
          <p:cNvGrpSpPr/>
          <p:nvPr/>
        </p:nvGrpSpPr>
        <p:grpSpPr>
          <a:xfrm>
            <a:off x="457200" y="567083"/>
            <a:ext cx="2096381" cy="2207290"/>
            <a:chOff x="1520157" y="3200400"/>
            <a:chExt cx="1371606" cy="1371601"/>
          </a:xfrm>
        </p:grpSpPr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FBE553EF-9C33-41B5-9ED4-BD20E8933CAE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62B89D17-2280-4374-B5F2-4F1BE437E46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99857B03-F62F-41B0-A55B-35863C5C844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EB08C583-712E-4155-A98F-C95A07D02000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DDA41621-0360-448D-9CFA-B5B0364FC082}"/>
              </a:ext>
            </a:extLst>
          </p:cNvPr>
          <p:cNvGrpSpPr/>
          <p:nvPr/>
        </p:nvGrpSpPr>
        <p:grpSpPr>
          <a:xfrm>
            <a:off x="2828907" y="567083"/>
            <a:ext cx="2096381" cy="2207290"/>
            <a:chOff x="1520157" y="3200400"/>
            <a:chExt cx="1371606" cy="1371601"/>
          </a:xfrm>
        </p:grpSpPr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41C5BF08-82BD-4CC4-961D-F1155CA6D14A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33DC41DC-0FA4-4BDB-9968-448723A1A1C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34FC5602-98CB-43CA-87EA-B914F3D512B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220A92E2-F083-41F2-A7FF-D6AA6059168E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6D25211A-A89B-4B3F-81D2-80A8DA636200}"/>
              </a:ext>
            </a:extLst>
          </p:cNvPr>
          <p:cNvGrpSpPr/>
          <p:nvPr/>
        </p:nvGrpSpPr>
        <p:grpSpPr>
          <a:xfrm>
            <a:off x="5209716" y="567083"/>
            <a:ext cx="2096381" cy="2207290"/>
            <a:chOff x="1520157" y="3200400"/>
            <a:chExt cx="1371606" cy="1371601"/>
          </a:xfrm>
        </p:grpSpPr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27BFDB99-8203-4BAF-92E2-D83D6F9E7A2E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1AB108A3-F453-4C18-A0E3-044E65EE10A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B5487FB4-BC83-4EB1-8A48-04E143A8557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3D43FB73-1E06-49CA-9724-2C23AB7519B9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9B67E166-91D5-4C6E-983C-4F9B3EC319C7}"/>
              </a:ext>
            </a:extLst>
          </p:cNvPr>
          <p:cNvGrpSpPr/>
          <p:nvPr/>
        </p:nvGrpSpPr>
        <p:grpSpPr>
          <a:xfrm>
            <a:off x="457198" y="3247814"/>
            <a:ext cx="2096381" cy="2207290"/>
            <a:chOff x="1520157" y="3200400"/>
            <a:chExt cx="1371606" cy="1371601"/>
          </a:xfrm>
        </p:grpSpPr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B9879C6D-C457-44AC-A9FE-7AF0053AA073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93A19361-F005-4CB5-9F74-DCD88768D92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F1E6BC5E-5FEA-4021-A2F8-D7B22CAB712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3046E8B7-F698-4CEF-ACC6-B5838BEBFACF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38B248B7-FC8B-47D6-BBEE-BD31C93B0A24}"/>
              </a:ext>
            </a:extLst>
          </p:cNvPr>
          <p:cNvGrpSpPr/>
          <p:nvPr/>
        </p:nvGrpSpPr>
        <p:grpSpPr>
          <a:xfrm>
            <a:off x="2828905" y="3247814"/>
            <a:ext cx="2096381" cy="2207290"/>
            <a:chOff x="1520157" y="3200400"/>
            <a:chExt cx="1371606" cy="1371601"/>
          </a:xfrm>
        </p:grpSpPr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0A734176-2AAF-4A1A-AE96-BE7009B6B1EC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907D5B61-5640-451A-A7E9-ED072E65FD5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EB138C62-F7A9-4211-8F9B-53321F98704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BCE72819-9EA8-4384-B578-A7646BA06E4A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0D65AA48-3631-41B3-8222-12F5C93D058A}"/>
              </a:ext>
            </a:extLst>
          </p:cNvPr>
          <p:cNvGrpSpPr/>
          <p:nvPr/>
        </p:nvGrpSpPr>
        <p:grpSpPr>
          <a:xfrm>
            <a:off x="5209714" y="3247814"/>
            <a:ext cx="2096381" cy="2207290"/>
            <a:chOff x="1520157" y="3200400"/>
            <a:chExt cx="1371606" cy="1371601"/>
          </a:xfrm>
        </p:grpSpPr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A59A90FE-AE80-42C7-ABBF-DFE3720949C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BBD157C4-C502-4E3B-827E-BB466C5F53D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794E8269-A19F-4CDD-9450-CA336CB0751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8FAAE6E5-45ED-4835-B537-450914AC722F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F6E1ECB7-940D-4631-B2EB-AECF6226491B}"/>
              </a:ext>
            </a:extLst>
          </p:cNvPr>
          <p:cNvGrpSpPr/>
          <p:nvPr/>
        </p:nvGrpSpPr>
        <p:grpSpPr>
          <a:xfrm>
            <a:off x="466300" y="5928545"/>
            <a:ext cx="2096381" cy="2207290"/>
            <a:chOff x="1520157" y="3200400"/>
            <a:chExt cx="1371606" cy="1371601"/>
          </a:xfrm>
        </p:grpSpPr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F249F8BE-C21A-415E-99EE-4FC58C8F898D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648F031E-3D6E-47E1-8D5D-B1CF3A490CC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B05FF66C-487A-4043-A8BE-FFE0D591132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FF3CD240-E2EA-48F2-BF54-BE5C9AB682C6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74C1E9B8-DD77-4E78-96CA-DFC6C7832754}"/>
              </a:ext>
            </a:extLst>
          </p:cNvPr>
          <p:cNvGrpSpPr/>
          <p:nvPr/>
        </p:nvGrpSpPr>
        <p:grpSpPr>
          <a:xfrm>
            <a:off x="2838007" y="5928545"/>
            <a:ext cx="2096381" cy="2207290"/>
            <a:chOff x="1520157" y="3200400"/>
            <a:chExt cx="1371606" cy="1371601"/>
          </a:xfrm>
        </p:grpSpPr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01061044-D8F6-4BD0-B4BD-E18A2E3D31A1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A6612E95-D3D4-4A3A-B29C-76EB73FD950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AACD67FF-B2CA-4F4B-845B-988C3912E09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5D242BA3-1FDC-4D39-BCE0-B7AAFA102785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0" name="Group 49">
            <a:extLst>
              <a:ext uri="{FF2B5EF4-FFF2-40B4-BE49-F238E27FC236}">
                <a16:creationId xmlns:a16="http://schemas.microsoft.com/office/drawing/2014/main" id="{46E1AE0D-A6DC-4C6B-98E3-AF6C19DB6C1F}"/>
              </a:ext>
            </a:extLst>
          </p:cNvPr>
          <p:cNvGrpSpPr/>
          <p:nvPr/>
        </p:nvGrpSpPr>
        <p:grpSpPr>
          <a:xfrm>
            <a:off x="5218816" y="5928545"/>
            <a:ext cx="2096381" cy="2207290"/>
            <a:chOff x="1520157" y="3200400"/>
            <a:chExt cx="1371606" cy="1371601"/>
          </a:xfrm>
        </p:grpSpPr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FB1CBE34-D69E-4EE4-B4B8-C9E9E7B9079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>
              <a:extLst>
                <a:ext uri="{FF2B5EF4-FFF2-40B4-BE49-F238E27FC236}">
                  <a16:creationId xmlns:a16="http://schemas.microsoft.com/office/drawing/2014/main" id="{24C93174-265B-4E76-9A03-87A44A51FE2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F1C2717E-D3B8-4126-BEC2-73B11DD6D7A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B1AE6CAC-9F22-475A-968F-A024A7D9CF14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5" name="Rectangle: Rounded Corners 54">
            <a:extLst>
              <a:ext uri="{FF2B5EF4-FFF2-40B4-BE49-F238E27FC236}">
                <a16:creationId xmlns:a16="http://schemas.microsoft.com/office/drawing/2014/main" id="{1B822C5D-68AB-4316-BD5E-9EA06AC45D00}"/>
              </a:ext>
            </a:extLst>
          </p:cNvPr>
          <p:cNvSpPr/>
          <p:nvPr/>
        </p:nvSpPr>
        <p:spPr>
          <a:xfrm>
            <a:off x="1988814" y="8641457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Player 1……………..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56" name="Rectangle: Rounded Corners 55">
            <a:extLst>
              <a:ext uri="{FF2B5EF4-FFF2-40B4-BE49-F238E27FC236}">
                <a16:creationId xmlns:a16="http://schemas.microsoft.com/office/drawing/2014/main" id="{D8AA0E18-21A2-4FD4-9AFD-532FCE28357A}"/>
              </a:ext>
            </a:extLst>
          </p:cNvPr>
          <p:cNvSpPr/>
          <p:nvPr/>
        </p:nvSpPr>
        <p:spPr>
          <a:xfrm>
            <a:off x="1989910" y="9041864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Player 2……………..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57" name="Rectangle: Rounded Corners 56">
            <a:extLst>
              <a:ext uri="{FF2B5EF4-FFF2-40B4-BE49-F238E27FC236}">
                <a16:creationId xmlns:a16="http://schemas.microsoft.com/office/drawing/2014/main" id="{34BD2B7B-BF87-4DE2-91C8-9059CDE3A114}"/>
              </a:ext>
            </a:extLst>
          </p:cNvPr>
          <p:cNvSpPr/>
          <p:nvPr/>
        </p:nvSpPr>
        <p:spPr>
          <a:xfrm>
            <a:off x="4226492" y="8646945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Games Won………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58" name="Rectangle: Rounded Corners 57">
            <a:extLst>
              <a:ext uri="{FF2B5EF4-FFF2-40B4-BE49-F238E27FC236}">
                <a16:creationId xmlns:a16="http://schemas.microsoft.com/office/drawing/2014/main" id="{F1F5224C-5AD0-4533-9FB2-EAF34CB64AE3}"/>
              </a:ext>
            </a:extLst>
          </p:cNvPr>
          <p:cNvSpPr/>
          <p:nvPr/>
        </p:nvSpPr>
        <p:spPr>
          <a:xfrm>
            <a:off x="4227588" y="9047352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Games Won………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36762928"/>
      </p:ext>
    </p:extLst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id="{AAD5FDF5-D2F0-40E8-BF92-E0C45F730E7B}"/>
              </a:ext>
            </a:extLst>
          </p:cNvPr>
          <p:cNvGrpSpPr/>
          <p:nvPr/>
        </p:nvGrpSpPr>
        <p:grpSpPr>
          <a:xfrm>
            <a:off x="457200" y="567083"/>
            <a:ext cx="2096381" cy="2207290"/>
            <a:chOff x="1520157" y="3200400"/>
            <a:chExt cx="1371606" cy="1371601"/>
          </a:xfrm>
        </p:grpSpPr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FBE553EF-9C33-41B5-9ED4-BD20E8933CAE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62B89D17-2280-4374-B5F2-4F1BE437E46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99857B03-F62F-41B0-A55B-35863C5C844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EB08C583-712E-4155-A98F-C95A07D02000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DDA41621-0360-448D-9CFA-B5B0364FC082}"/>
              </a:ext>
            </a:extLst>
          </p:cNvPr>
          <p:cNvGrpSpPr/>
          <p:nvPr/>
        </p:nvGrpSpPr>
        <p:grpSpPr>
          <a:xfrm>
            <a:off x="2828907" y="567083"/>
            <a:ext cx="2096381" cy="2207290"/>
            <a:chOff x="1520157" y="3200400"/>
            <a:chExt cx="1371606" cy="1371601"/>
          </a:xfrm>
        </p:grpSpPr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41C5BF08-82BD-4CC4-961D-F1155CA6D14A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33DC41DC-0FA4-4BDB-9968-448723A1A1C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34FC5602-98CB-43CA-87EA-B914F3D512B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220A92E2-F083-41F2-A7FF-D6AA6059168E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6D25211A-A89B-4B3F-81D2-80A8DA636200}"/>
              </a:ext>
            </a:extLst>
          </p:cNvPr>
          <p:cNvGrpSpPr/>
          <p:nvPr/>
        </p:nvGrpSpPr>
        <p:grpSpPr>
          <a:xfrm>
            <a:off x="5209716" y="567083"/>
            <a:ext cx="2096381" cy="2207290"/>
            <a:chOff x="1520157" y="3200400"/>
            <a:chExt cx="1371606" cy="1371601"/>
          </a:xfrm>
        </p:grpSpPr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27BFDB99-8203-4BAF-92E2-D83D6F9E7A2E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1AB108A3-F453-4C18-A0E3-044E65EE10A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B5487FB4-BC83-4EB1-8A48-04E143A8557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3D43FB73-1E06-49CA-9724-2C23AB7519B9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9B67E166-91D5-4C6E-983C-4F9B3EC319C7}"/>
              </a:ext>
            </a:extLst>
          </p:cNvPr>
          <p:cNvGrpSpPr/>
          <p:nvPr/>
        </p:nvGrpSpPr>
        <p:grpSpPr>
          <a:xfrm>
            <a:off x="457198" y="3247814"/>
            <a:ext cx="2096381" cy="2207290"/>
            <a:chOff x="1520157" y="3200400"/>
            <a:chExt cx="1371606" cy="1371601"/>
          </a:xfrm>
        </p:grpSpPr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B9879C6D-C457-44AC-A9FE-7AF0053AA073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93A19361-F005-4CB5-9F74-DCD88768D92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F1E6BC5E-5FEA-4021-A2F8-D7B22CAB712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3046E8B7-F698-4CEF-ACC6-B5838BEBFACF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38B248B7-FC8B-47D6-BBEE-BD31C93B0A24}"/>
              </a:ext>
            </a:extLst>
          </p:cNvPr>
          <p:cNvGrpSpPr/>
          <p:nvPr/>
        </p:nvGrpSpPr>
        <p:grpSpPr>
          <a:xfrm>
            <a:off x="2828905" y="3247814"/>
            <a:ext cx="2096381" cy="2207290"/>
            <a:chOff x="1520157" y="3200400"/>
            <a:chExt cx="1371606" cy="1371601"/>
          </a:xfrm>
        </p:grpSpPr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0A734176-2AAF-4A1A-AE96-BE7009B6B1EC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907D5B61-5640-451A-A7E9-ED072E65FD5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EB138C62-F7A9-4211-8F9B-53321F98704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BCE72819-9EA8-4384-B578-A7646BA06E4A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0D65AA48-3631-41B3-8222-12F5C93D058A}"/>
              </a:ext>
            </a:extLst>
          </p:cNvPr>
          <p:cNvGrpSpPr/>
          <p:nvPr/>
        </p:nvGrpSpPr>
        <p:grpSpPr>
          <a:xfrm>
            <a:off x="5209714" y="3247814"/>
            <a:ext cx="2096381" cy="2207290"/>
            <a:chOff x="1520157" y="3200400"/>
            <a:chExt cx="1371606" cy="1371601"/>
          </a:xfrm>
        </p:grpSpPr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A59A90FE-AE80-42C7-ABBF-DFE3720949C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BBD157C4-C502-4E3B-827E-BB466C5F53D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794E8269-A19F-4CDD-9450-CA336CB0751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8FAAE6E5-45ED-4835-B537-450914AC722F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F6E1ECB7-940D-4631-B2EB-AECF6226491B}"/>
              </a:ext>
            </a:extLst>
          </p:cNvPr>
          <p:cNvGrpSpPr/>
          <p:nvPr/>
        </p:nvGrpSpPr>
        <p:grpSpPr>
          <a:xfrm>
            <a:off x="466300" y="5928545"/>
            <a:ext cx="2096381" cy="2207290"/>
            <a:chOff x="1520157" y="3200400"/>
            <a:chExt cx="1371606" cy="1371601"/>
          </a:xfrm>
        </p:grpSpPr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F249F8BE-C21A-415E-99EE-4FC58C8F898D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648F031E-3D6E-47E1-8D5D-B1CF3A490CC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B05FF66C-487A-4043-A8BE-FFE0D591132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FF3CD240-E2EA-48F2-BF54-BE5C9AB682C6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74C1E9B8-DD77-4E78-96CA-DFC6C7832754}"/>
              </a:ext>
            </a:extLst>
          </p:cNvPr>
          <p:cNvGrpSpPr/>
          <p:nvPr/>
        </p:nvGrpSpPr>
        <p:grpSpPr>
          <a:xfrm>
            <a:off x="2838007" y="5928545"/>
            <a:ext cx="2096381" cy="2207290"/>
            <a:chOff x="1520157" y="3200400"/>
            <a:chExt cx="1371606" cy="1371601"/>
          </a:xfrm>
        </p:grpSpPr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01061044-D8F6-4BD0-B4BD-E18A2E3D31A1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A6612E95-D3D4-4A3A-B29C-76EB73FD950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AACD67FF-B2CA-4F4B-845B-988C3912E09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5D242BA3-1FDC-4D39-BCE0-B7AAFA102785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0" name="Group 49">
            <a:extLst>
              <a:ext uri="{FF2B5EF4-FFF2-40B4-BE49-F238E27FC236}">
                <a16:creationId xmlns:a16="http://schemas.microsoft.com/office/drawing/2014/main" id="{46E1AE0D-A6DC-4C6B-98E3-AF6C19DB6C1F}"/>
              </a:ext>
            </a:extLst>
          </p:cNvPr>
          <p:cNvGrpSpPr/>
          <p:nvPr/>
        </p:nvGrpSpPr>
        <p:grpSpPr>
          <a:xfrm>
            <a:off x="5218816" y="5928545"/>
            <a:ext cx="2096381" cy="2207290"/>
            <a:chOff x="1520157" y="3200400"/>
            <a:chExt cx="1371606" cy="1371601"/>
          </a:xfrm>
        </p:grpSpPr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FB1CBE34-D69E-4EE4-B4B8-C9E9E7B9079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>
              <a:extLst>
                <a:ext uri="{FF2B5EF4-FFF2-40B4-BE49-F238E27FC236}">
                  <a16:creationId xmlns:a16="http://schemas.microsoft.com/office/drawing/2014/main" id="{24C93174-265B-4E76-9A03-87A44A51FE2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F1C2717E-D3B8-4126-BEC2-73B11DD6D7A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B1AE6CAC-9F22-475A-968F-A024A7D9CF14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5" name="Rectangle: Rounded Corners 54">
            <a:extLst>
              <a:ext uri="{FF2B5EF4-FFF2-40B4-BE49-F238E27FC236}">
                <a16:creationId xmlns:a16="http://schemas.microsoft.com/office/drawing/2014/main" id="{1B822C5D-68AB-4316-BD5E-9EA06AC45D00}"/>
              </a:ext>
            </a:extLst>
          </p:cNvPr>
          <p:cNvSpPr/>
          <p:nvPr/>
        </p:nvSpPr>
        <p:spPr>
          <a:xfrm>
            <a:off x="1988814" y="8641457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Player 1……………..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56" name="Rectangle: Rounded Corners 55">
            <a:extLst>
              <a:ext uri="{FF2B5EF4-FFF2-40B4-BE49-F238E27FC236}">
                <a16:creationId xmlns:a16="http://schemas.microsoft.com/office/drawing/2014/main" id="{D8AA0E18-21A2-4FD4-9AFD-532FCE28357A}"/>
              </a:ext>
            </a:extLst>
          </p:cNvPr>
          <p:cNvSpPr/>
          <p:nvPr/>
        </p:nvSpPr>
        <p:spPr>
          <a:xfrm>
            <a:off x="1989910" y="9041864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Player 2……………..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57" name="Rectangle: Rounded Corners 56">
            <a:extLst>
              <a:ext uri="{FF2B5EF4-FFF2-40B4-BE49-F238E27FC236}">
                <a16:creationId xmlns:a16="http://schemas.microsoft.com/office/drawing/2014/main" id="{34BD2B7B-BF87-4DE2-91C8-9059CDE3A114}"/>
              </a:ext>
            </a:extLst>
          </p:cNvPr>
          <p:cNvSpPr/>
          <p:nvPr/>
        </p:nvSpPr>
        <p:spPr>
          <a:xfrm>
            <a:off x="4226492" y="8646945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Games Won………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58" name="Rectangle: Rounded Corners 57">
            <a:extLst>
              <a:ext uri="{FF2B5EF4-FFF2-40B4-BE49-F238E27FC236}">
                <a16:creationId xmlns:a16="http://schemas.microsoft.com/office/drawing/2014/main" id="{F1F5224C-5AD0-4533-9FB2-EAF34CB64AE3}"/>
              </a:ext>
            </a:extLst>
          </p:cNvPr>
          <p:cNvSpPr/>
          <p:nvPr/>
        </p:nvSpPr>
        <p:spPr>
          <a:xfrm>
            <a:off x="4227588" y="9047352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Games Won………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2727498"/>
      </p:ext>
    </p:extLst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id="{AAD5FDF5-D2F0-40E8-BF92-E0C45F730E7B}"/>
              </a:ext>
            </a:extLst>
          </p:cNvPr>
          <p:cNvGrpSpPr/>
          <p:nvPr/>
        </p:nvGrpSpPr>
        <p:grpSpPr>
          <a:xfrm>
            <a:off x="457200" y="567083"/>
            <a:ext cx="2096381" cy="2207290"/>
            <a:chOff x="1520157" y="3200400"/>
            <a:chExt cx="1371606" cy="1371601"/>
          </a:xfrm>
        </p:grpSpPr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FBE553EF-9C33-41B5-9ED4-BD20E8933CAE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62B89D17-2280-4374-B5F2-4F1BE437E46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99857B03-F62F-41B0-A55B-35863C5C844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EB08C583-712E-4155-A98F-C95A07D02000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DDA41621-0360-448D-9CFA-B5B0364FC082}"/>
              </a:ext>
            </a:extLst>
          </p:cNvPr>
          <p:cNvGrpSpPr/>
          <p:nvPr/>
        </p:nvGrpSpPr>
        <p:grpSpPr>
          <a:xfrm>
            <a:off x="2828907" y="567083"/>
            <a:ext cx="2096381" cy="2207290"/>
            <a:chOff x="1520157" y="3200400"/>
            <a:chExt cx="1371606" cy="1371601"/>
          </a:xfrm>
        </p:grpSpPr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41C5BF08-82BD-4CC4-961D-F1155CA6D14A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33DC41DC-0FA4-4BDB-9968-448723A1A1C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34FC5602-98CB-43CA-87EA-B914F3D512B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220A92E2-F083-41F2-A7FF-D6AA6059168E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6D25211A-A89B-4B3F-81D2-80A8DA636200}"/>
              </a:ext>
            </a:extLst>
          </p:cNvPr>
          <p:cNvGrpSpPr/>
          <p:nvPr/>
        </p:nvGrpSpPr>
        <p:grpSpPr>
          <a:xfrm>
            <a:off x="5209716" y="567083"/>
            <a:ext cx="2096381" cy="2207290"/>
            <a:chOff x="1520157" y="3200400"/>
            <a:chExt cx="1371606" cy="1371601"/>
          </a:xfrm>
        </p:grpSpPr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27BFDB99-8203-4BAF-92E2-D83D6F9E7A2E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1AB108A3-F453-4C18-A0E3-044E65EE10A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B5487FB4-BC83-4EB1-8A48-04E143A8557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3D43FB73-1E06-49CA-9724-2C23AB7519B9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9B67E166-91D5-4C6E-983C-4F9B3EC319C7}"/>
              </a:ext>
            </a:extLst>
          </p:cNvPr>
          <p:cNvGrpSpPr/>
          <p:nvPr/>
        </p:nvGrpSpPr>
        <p:grpSpPr>
          <a:xfrm>
            <a:off x="457198" y="3247814"/>
            <a:ext cx="2096381" cy="2207290"/>
            <a:chOff x="1520157" y="3200400"/>
            <a:chExt cx="1371606" cy="1371601"/>
          </a:xfrm>
        </p:grpSpPr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B9879C6D-C457-44AC-A9FE-7AF0053AA073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93A19361-F005-4CB5-9F74-DCD88768D92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F1E6BC5E-5FEA-4021-A2F8-D7B22CAB712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3046E8B7-F698-4CEF-ACC6-B5838BEBFACF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38B248B7-FC8B-47D6-BBEE-BD31C93B0A24}"/>
              </a:ext>
            </a:extLst>
          </p:cNvPr>
          <p:cNvGrpSpPr/>
          <p:nvPr/>
        </p:nvGrpSpPr>
        <p:grpSpPr>
          <a:xfrm>
            <a:off x="2828905" y="3247814"/>
            <a:ext cx="2096381" cy="2207290"/>
            <a:chOff x="1520157" y="3200400"/>
            <a:chExt cx="1371606" cy="1371601"/>
          </a:xfrm>
        </p:grpSpPr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0A734176-2AAF-4A1A-AE96-BE7009B6B1EC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907D5B61-5640-451A-A7E9-ED072E65FD5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EB138C62-F7A9-4211-8F9B-53321F98704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BCE72819-9EA8-4384-B578-A7646BA06E4A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0D65AA48-3631-41B3-8222-12F5C93D058A}"/>
              </a:ext>
            </a:extLst>
          </p:cNvPr>
          <p:cNvGrpSpPr/>
          <p:nvPr/>
        </p:nvGrpSpPr>
        <p:grpSpPr>
          <a:xfrm>
            <a:off x="5209714" y="3247814"/>
            <a:ext cx="2096381" cy="2207290"/>
            <a:chOff x="1520157" y="3200400"/>
            <a:chExt cx="1371606" cy="1371601"/>
          </a:xfrm>
        </p:grpSpPr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A59A90FE-AE80-42C7-ABBF-DFE3720949C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BBD157C4-C502-4E3B-827E-BB466C5F53D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794E8269-A19F-4CDD-9450-CA336CB0751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8FAAE6E5-45ED-4835-B537-450914AC722F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F6E1ECB7-940D-4631-B2EB-AECF6226491B}"/>
              </a:ext>
            </a:extLst>
          </p:cNvPr>
          <p:cNvGrpSpPr/>
          <p:nvPr/>
        </p:nvGrpSpPr>
        <p:grpSpPr>
          <a:xfrm>
            <a:off x="466300" y="5928545"/>
            <a:ext cx="2096381" cy="2207290"/>
            <a:chOff x="1520157" y="3200400"/>
            <a:chExt cx="1371606" cy="1371601"/>
          </a:xfrm>
        </p:grpSpPr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F249F8BE-C21A-415E-99EE-4FC58C8F898D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648F031E-3D6E-47E1-8D5D-B1CF3A490CC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B05FF66C-487A-4043-A8BE-FFE0D591132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FF3CD240-E2EA-48F2-BF54-BE5C9AB682C6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74C1E9B8-DD77-4E78-96CA-DFC6C7832754}"/>
              </a:ext>
            </a:extLst>
          </p:cNvPr>
          <p:cNvGrpSpPr/>
          <p:nvPr/>
        </p:nvGrpSpPr>
        <p:grpSpPr>
          <a:xfrm>
            <a:off x="2838007" y="5928545"/>
            <a:ext cx="2096381" cy="2207290"/>
            <a:chOff x="1520157" y="3200400"/>
            <a:chExt cx="1371606" cy="1371601"/>
          </a:xfrm>
        </p:grpSpPr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01061044-D8F6-4BD0-B4BD-E18A2E3D31A1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A6612E95-D3D4-4A3A-B29C-76EB73FD950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AACD67FF-B2CA-4F4B-845B-988C3912E09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5D242BA3-1FDC-4D39-BCE0-B7AAFA102785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0" name="Group 49">
            <a:extLst>
              <a:ext uri="{FF2B5EF4-FFF2-40B4-BE49-F238E27FC236}">
                <a16:creationId xmlns:a16="http://schemas.microsoft.com/office/drawing/2014/main" id="{46E1AE0D-A6DC-4C6B-98E3-AF6C19DB6C1F}"/>
              </a:ext>
            </a:extLst>
          </p:cNvPr>
          <p:cNvGrpSpPr/>
          <p:nvPr/>
        </p:nvGrpSpPr>
        <p:grpSpPr>
          <a:xfrm>
            <a:off x="5218816" y="5928545"/>
            <a:ext cx="2096381" cy="2207290"/>
            <a:chOff x="1520157" y="3200400"/>
            <a:chExt cx="1371606" cy="1371601"/>
          </a:xfrm>
        </p:grpSpPr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FB1CBE34-D69E-4EE4-B4B8-C9E9E7B9079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>
              <a:extLst>
                <a:ext uri="{FF2B5EF4-FFF2-40B4-BE49-F238E27FC236}">
                  <a16:creationId xmlns:a16="http://schemas.microsoft.com/office/drawing/2014/main" id="{24C93174-265B-4E76-9A03-87A44A51FE2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F1C2717E-D3B8-4126-BEC2-73B11DD6D7A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B1AE6CAC-9F22-475A-968F-A024A7D9CF14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5" name="Rectangle: Rounded Corners 54">
            <a:extLst>
              <a:ext uri="{FF2B5EF4-FFF2-40B4-BE49-F238E27FC236}">
                <a16:creationId xmlns:a16="http://schemas.microsoft.com/office/drawing/2014/main" id="{1B822C5D-68AB-4316-BD5E-9EA06AC45D00}"/>
              </a:ext>
            </a:extLst>
          </p:cNvPr>
          <p:cNvSpPr/>
          <p:nvPr/>
        </p:nvSpPr>
        <p:spPr>
          <a:xfrm>
            <a:off x="1988814" y="8641457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Player 1……………..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56" name="Rectangle: Rounded Corners 55">
            <a:extLst>
              <a:ext uri="{FF2B5EF4-FFF2-40B4-BE49-F238E27FC236}">
                <a16:creationId xmlns:a16="http://schemas.microsoft.com/office/drawing/2014/main" id="{D8AA0E18-21A2-4FD4-9AFD-532FCE28357A}"/>
              </a:ext>
            </a:extLst>
          </p:cNvPr>
          <p:cNvSpPr/>
          <p:nvPr/>
        </p:nvSpPr>
        <p:spPr>
          <a:xfrm>
            <a:off x="1989910" y="9041864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Player 2……………..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57" name="Rectangle: Rounded Corners 56">
            <a:extLst>
              <a:ext uri="{FF2B5EF4-FFF2-40B4-BE49-F238E27FC236}">
                <a16:creationId xmlns:a16="http://schemas.microsoft.com/office/drawing/2014/main" id="{34BD2B7B-BF87-4DE2-91C8-9059CDE3A114}"/>
              </a:ext>
            </a:extLst>
          </p:cNvPr>
          <p:cNvSpPr/>
          <p:nvPr/>
        </p:nvSpPr>
        <p:spPr>
          <a:xfrm>
            <a:off x="4226492" y="8646945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Games Won………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58" name="Rectangle: Rounded Corners 57">
            <a:extLst>
              <a:ext uri="{FF2B5EF4-FFF2-40B4-BE49-F238E27FC236}">
                <a16:creationId xmlns:a16="http://schemas.microsoft.com/office/drawing/2014/main" id="{F1F5224C-5AD0-4533-9FB2-EAF34CB64AE3}"/>
              </a:ext>
            </a:extLst>
          </p:cNvPr>
          <p:cNvSpPr/>
          <p:nvPr/>
        </p:nvSpPr>
        <p:spPr>
          <a:xfrm>
            <a:off x="4227588" y="9047352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Games Won………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89114896"/>
      </p:ext>
    </p:extLst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id="{AAD5FDF5-D2F0-40E8-BF92-E0C45F730E7B}"/>
              </a:ext>
            </a:extLst>
          </p:cNvPr>
          <p:cNvGrpSpPr/>
          <p:nvPr/>
        </p:nvGrpSpPr>
        <p:grpSpPr>
          <a:xfrm>
            <a:off x="457200" y="567083"/>
            <a:ext cx="2096381" cy="2207290"/>
            <a:chOff x="1520157" y="3200400"/>
            <a:chExt cx="1371606" cy="1371601"/>
          </a:xfrm>
        </p:grpSpPr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FBE553EF-9C33-41B5-9ED4-BD20E8933CAE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62B89D17-2280-4374-B5F2-4F1BE437E46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99857B03-F62F-41B0-A55B-35863C5C844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EB08C583-712E-4155-A98F-C95A07D02000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DDA41621-0360-448D-9CFA-B5B0364FC082}"/>
              </a:ext>
            </a:extLst>
          </p:cNvPr>
          <p:cNvGrpSpPr/>
          <p:nvPr/>
        </p:nvGrpSpPr>
        <p:grpSpPr>
          <a:xfrm>
            <a:off x="2828907" y="567083"/>
            <a:ext cx="2096381" cy="2207290"/>
            <a:chOff x="1520157" y="3200400"/>
            <a:chExt cx="1371606" cy="1371601"/>
          </a:xfrm>
        </p:grpSpPr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41C5BF08-82BD-4CC4-961D-F1155CA6D14A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33DC41DC-0FA4-4BDB-9968-448723A1A1C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34FC5602-98CB-43CA-87EA-B914F3D512B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220A92E2-F083-41F2-A7FF-D6AA6059168E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6D25211A-A89B-4B3F-81D2-80A8DA636200}"/>
              </a:ext>
            </a:extLst>
          </p:cNvPr>
          <p:cNvGrpSpPr/>
          <p:nvPr/>
        </p:nvGrpSpPr>
        <p:grpSpPr>
          <a:xfrm>
            <a:off x="5209716" y="567083"/>
            <a:ext cx="2096381" cy="2207290"/>
            <a:chOff x="1520157" y="3200400"/>
            <a:chExt cx="1371606" cy="1371601"/>
          </a:xfrm>
        </p:grpSpPr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27BFDB99-8203-4BAF-92E2-D83D6F9E7A2E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1AB108A3-F453-4C18-A0E3-044E65EE10A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B5487FB4-BC83-4EB1-8A48-04E143A8557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3D43FB73-1E06-49CA-9724-2C23AB7519B9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9B67E166-91D5-4C6E-983C-4F9B3EC319C7}"/>
              </a:ext>
            </a:extLst>
          </p:cNvPr>
          <p:cNvGrpSpPr/>
          <p:nvPr/>
        </p:nvGrpSpPr>
        <p:grpSpPr>
          <a:xfrm>
            <a:off x="457198" y="3247814"/>
            <a:ext cx="2096381" cy="2207290"/>
            <a:chOff x="1520157" y="3200400"/>
            <a:chExt cx="1371606" cy="1371601"/>
          </a:xfrm>
        </p:grpSpPr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B9879C6D-C457-44AC-A9FE-7AF0053AA073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93A19361-F005-4CB5-9F74-DCD88768D92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F1E6BC5E-5FEA-4021-A2F8-D7B22CAB712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3046E8B7-F698-4CEF-ACC6-B5838BEBFACF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38B248B7-FC8B-47D6-BBEE-BD31C93B0A24}"/>
              </a:ext>
            </a:extLst>
          </p:cNvPr>
          <p:cNvGrpSpPr/>
          <p:nvPr/>
        </p:nvGrpSpPr>
        <p:grpSpPr>
          <a:xfrm>
            <a:off x="2828905" y="3247814"/>
            <a:ext cx="2096381" cy="2207290"/>
            <a:chOff x="1520157" y="3200400"/>
            <a:chExt cx="1371606" cy="1371601"/>
          </a:xfrm>
        </p:grpSpPr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0A734176-2AAF-4A1A-AE96-BE7009B6B1EC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907D5B61-5640-451A-A7E9-ED072E65FD5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EB138C62-F7A9-4211-8F9B-53321F98704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BCE72819-9EA8-4384-B578-A7646BA06E4A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0D65AA48-3631-41B3-8222-12F5C93D058A}"/>
              </a:ext>
            </a:extLst>
          </p:cNvPr>
          <p:cNvGrpSpPr/>
          <p:nvPr/>
        </p:nvGrpSpPr>
        <p:grpSpPr>
          <a:xfrm>
            <a:off x="5209714" y="3247814"/>
            <a:ext cx="2096381" cy="2207290"/>
            <a:chOff x="1520157" y="3200400"/>
            <a:chExt cx="1371606" cy="1371601"/>
          </a:xfrm>
        </p:grpSpPr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A59A90FE-AE80-42C7-ABBF-DFE3720949C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BBD157C4-C502-4E3B-827E-BB466C5F53D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794E8269-A19F-4CDD-9450-CA336CB0751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8FAAE6E5-45ED-4835-B537-450914AC722F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F6E1ECB7-940D-4631-B2EB-AECF6226491B}"/>
              </a:ext>
            </a:extLst>
          </p:cNvPr>
          <p:cNvGrpSpPr/>
          <p:nvPr/>
        </p:nvGrpSpPr>
        <p:grpSpPr>
          <a:xfrm>
            <a:off x="466300" y="5928545"/>
            <a:ext cx="2096381" cy="2207290"/>
            <a:chOff x="1520157" y="3200400"/>
            <a:chExt cx="1371606" cy="1371601"/>
          </a:xfrm>
        </p:grpSpPr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F249F8BE-C21A-415E-99EE-4FC58C8F898D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648F031E-3D6E-47E1-8D5D-B1CF3A490CC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B05FF66C-487A-4043-A8BE-FFE0D591132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FF3CD240-E2EA-48F2-BF54-BE5C9AB682C6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74C1E9B8-DD77-4E78-96CA-DFC6C7832754}"/>
              </a:ext>
            </a:extLst>
          </p:cNvPr>
          <p:cNvGrpSpPr/>
          <p:nvPr/>
        </p:nvGrpSpPr>
        <p:grpSpPr>
          <a:xfrm>
            <a:off x="2838007" y="5928545"/>
            <a:ext cx="2096381" cy="2207290"/>
            <a:chOff x="1520157" y="3200400"/>
            <a:chExt cx="1371606" cy="1371601"/>
          </a:xfrm>
        </p:grpSpPr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01061044-D8F6-4BD0-B4BD-E18A2E3D31A1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A6612E95-D3D4-4A3A-B29C-76EB73FD950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AACD67FF-B2CA-4F4B-845B-988C3912E09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5D242BA3-1FDC-4D39-BCE0-B7AAFA102785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0" name="Group 49">
            <a:extLst>
              <a:ext uri="{FF2B5EF4-FFF2-40B4-BE49-F238E27FC236}">
                <a16:creationId xmlns:a16="http://schemas.microsoft.com/office/drawing/2014/main" id="{46E1AE0D-A6DC-4C6B-98E3-AF6C19DB6C1F}"/>
              </a:ext>
            </a:extLst>
          </p:cNvPr>
          <p:cNvGrpSpPr/>
          <p:nvPr/>
        </p:nvGrpSpPr>
        <p:grpSpPr>
          <a:xfrm>
            <a:off x="5218816" y="5928545"/>
            <a:ext cx="2096381" cy="2207290"/>
            <a:chOff x="1520157" y="3200400"/>
            <a:chExt cx="1371606" cy="1371601"/>
          </a:xfrm>
        </p:grpSpPr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FB1CBE34-D69E-4EE4-B4B8-C9E9E7B9079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>
              <a:extLst>
                <a:ext uri="{FF2B5EF4-FFF2-40B4-BE49-F238E27FC236}">
                  <a16:creationId xmlns:a16="http://schemas.microsoft.com/office/drawing/2014/main" id="{24C93174-265B-4E76-9A03-87A44A51FE2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F1C2717E-D3B8-4126-BEC2-73B11DD6D7A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B1AE6CAC-9F22-475A-968F-A024A7D9CF14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5" name="Rectangle: Rounded Corners 54">
            <a:extLst>
              <a:ext uri="{FF2B5EF4-FFF2-40B4-BE49-F238E27FC236}">
                <a16:creationId xmlns:a16="http://schemas.microsoft.com/office/drawing/2014/main" id="{1B822C5D-68AB-4316-BD5E-9EA06AC45D00}"/>
              </a:ext>
            </a:extLst>
          </p:cNvPr>
          <p:cNvSpPr/>
          <p:nvPr/>
        </p:nvSpPr>
        <p:spPr>
          <a:xfrm>
            <a:off x="1988814" y="8641457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Player 1……………..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56" name="Rectangle: Rounded Corners 55">
            <a:extLst>
              <a:ext uri="{FF2B5EF4-FFF2-40B4-BE49-F238E27FC236}">
                <a16:creationId xmlns:a16="http://schemas.microsoft.com/office/drawing/2014/main" id="{D8AA0E18-21A2-4FD4-9AFD-532FCE28357A}"/>
              </a:ext>
            </a:extLst>
          </p:cNvPr>
          <p:cNvSpPr/>
          <p:nvPr/>
        </p:nvSpPr>
        <p:spPr>
          <a:xfrm>
            <a:off x="1989910" y="9041864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Player 2……………..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57" name="Rectangle: Rounded Corners 56">
            <a:extLst>
              <a:ext uri="{FF2B5EF4-FFF2-40B4-BE49-F238E27FC236}">
                <a16:creationId xmlns:a16="http://schemas.microsoft.com/office/drawing/2014/main" id="{34BD2B7B-BF87-4DE2-91C8-9059CDE3A114}"/>
              </a:ext>
            </a:extLst>
          </p:cNvPr>
          <p:cNvSpPr/>
          <p:nvPr/>
        </p:nvSpPr>
        <p:spPr>
          <a:xfrm>
            <a:off x="4226492" y="8646945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Games Won………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58" name="Rectangle: Rounded Corners 57">
            <a:extLst>
              <a:ext uri="{FF2B5EF4-FFF2-40B4-BE49-F238E27FC236}">
                <a16:creationId xmlns:a16="http://schemas.microsoft.com/office/drawing/2014/main" id="{F1F5224C-5AD0-4533-9FB2-EAF34CB64AE3}"/>
              </a:ext>
            </a:extLst>
          </p:cNvPr>
          <p:cNvSpPr/>
          <p:nvPr/>
        </p:nvSpPr>
        <p:spPr>
          <a:xfrm>
            <a:off x="4227588" y="9047352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Games Won………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06781287"/>
      </p:ext>
    </p:extLst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id="{AAD5FDF5-D2F0-40E8-BF92-E0C45F730E7B}"/>
              </a:ext>
            </a:extLst>
          </p:cNvPr>
          <p:cNvGrpSpPr/>
          <p:nvPr/>
        </p:nvGrpSpPr>
        <p:grpSpPr>
          <a:xfrm>
            <a:off x="457200" y="567083"/>
            <a:ext cx="2096381" cy="2207290"/>
            <a:chOff x="1520157" y="3200400"/>
            <a:chExt cx="1371606" cy="1371601"/>
          </a:xfrm>
        </p:grpSpPr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FBE553EF-9C33-41B5-9ED4-BD20E8933CAE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62B89D17-2280-4374-B5F2-4F1BE437E46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99857B03-F62F-41B0-A55B-35863C5C844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EB08C583-712E-4155-A98F-C95A07D02000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DDA41621-0360-448D-9CFA-B5B0364FC082}"/>
              </a:ext>
            </a:extLst>
          </p:cNvPr>
          <p:cNvGrpSpPr/>
          <p:nvPr/>
        </p:nvGrpSpPr>
        <p:grpSpPr>
          <a:xfrm>
            <a:off x="2828907" y="567083"/>
            <a:ext cx="2096381" cy="2207290"/>
            <a:chOff x="1520157" y="3200400"/>
            <a:chExt cx="1371606" cy="1371601"/>
          </a:xfrm>
        </p:grpSpPr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41C5BF08-82BD-4CC4-961D-F1155CA6D14A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33DC41DC-0FA4-4BDB-9968-448723A1A1C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34FC5602-98CB-43CA-87EA-B914F3D512B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220A92E2-F083-41F2-A7FF-D6AA6059168E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6D25211A-A89B-4B3F-81D2-80A8DA636200}"/>
              </a:ext>
            </a:extLst>
          </p:cNvPr>
          <p:cNvGrpSpPr/>
          <p:nvPr/>
        </p:nvGrpSpPr>
        <p:grpSpPr>
          <a:xfrm>
            <a:off x="5209716" y="567083"/>
            <a:ext cx="2096381" cy="2207290"/>
            <a:chOff x="1520157" y="3200400"/>
            <a:chExt cx="1371606" cy="1371601"/>
          </a:xfrm>
        </p:grpSpPr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27BFDB99-8203-4BAF-92E2-D83D6F9E7A2E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1AB108A3-F453-4C18-A0E3-044E65EE10A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B5487FB4-BC83-4EB1-8A48-04E143A8557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3D43FB73-1E06-49CA-9724-2C23AB7519B9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9B67E166-91D5-4C6E-983C-4F9B3EC319C7}"/>
              </a:ext>
            </a:extLst>
          </p:cNvPr>
          <p:cNvGrpSpPr/>
          <p:nvPr/>
        </p:nvGrpSpPr>
        <p:grpSpPr>
          <a:xfrm>
            <a:off x="457198" y="3247814"/>
            <a:ext cx="2096381" cy="2207290"/>
            <a:chOff x="1520157" y="3200400"/>
            <a:chExt cx="1371606" cy="1371601"/>
          </a:xfrm>
        </p:grpSpPr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B9879C6D-C457-44AC-A9FE-7AF0053AA073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93A19361-F005-4CB5-9F74-DCD88768D92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F1E6BC5E-5FEA-4021-A2F8-D7B22CAB712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3046E8B7-F698-4CEF-ACC6-B5838BEBFACF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38B248B7-FC8B-47D6-BBEE-BD31C93B0A24}"/>
              </a:ext>
            </a:extLst>
          </p:cNvPr>
          <p:cNvGrpSpPr/>
          <p:nvPr/>
        </p:nvGrpSpPr>
        <p:grpSpPr>
          <a:xfrm>
            <a:off x="2828905" y="3247814"/>
            <a:ext cx="2096381" cy="2207290"/>
            <a:chOff x="1520157" y="3200400"/>
            <a:chExt cx="1371606" cy="1371601"/>
          </a:xfrm>
        </p:grpSpPr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0A734176-2AAF-4A1A-AE96-BE7009B6B1EC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907D5B61-5640-451A-A7E9-ED072E65FD5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EB138C62-F7A9-4211-8F9B-53321F98704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BCE72819-9EA8-4384-B578-A7646BA06E4A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0D65AA48-3631-41B3-8222-12F5C93D058A}"/>
              </a:ext>
            </a:extLst>
          </p:cNvPr>
          <p:cNvGrpSpPr/>
          <p:nvPr/>
        </p:nvGrpSpPr>
        <p:grpSpPr>
          <a:xfrm>
            <a:off x="5209714" y="3247814"/>
            <a:ext cx="2096381" cy="2207290"/>
            <a:chOff x="1520157" y="3200400"/>
            <a:chExt cx="1371606" cy="1371601"/>
          </a:xfrm>
        </p:grpSpPr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A59A90FE-AE80-42C7-ABBF-DFE3720949C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BBD157C4-C502-4E3B-827E-BB466C5F53D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794E8269-A19F-4CDD-9450-CA336CB0751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8FAAE6E5-45ED-4835-B537-450914AC722F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F6E1ECB7-940D-4631-B2EB-AECF6226491B}"/>
              </a:ext>
            </a:extLst>
          </p:cNvPr>
          <p:cNvGrpSpPr/>
          <p:nvPr/>
        </p:nvGrpSpPr>
        <p:grpSpPr>
          <a:xfrm>
            <a:off x="466300" y="5928545"/>
            <a:ext cx="2096381" cy="2207290"/>
            <a:chOff x="1520157" y="3200400"/>
            <a:chExt cx="1371606" cy="1371601"/>
          </a:xfrm>
        </p:grpSpPr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F249F8BE-C21A-415E-99EE-4FC58C8F898D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648F031E-3D6E-47E1-8D5D-B1CF3A490CC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B05FF66C-487A-4043-A8BE-FFE0D591132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FF3CD240-E2EA-48F2-BF54-BE5C9AB682C6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74C1E9B8-DD77-4E78-96CA-DFC6C7832754}"/>
              </a:ext>
            </a:extLst>
          </p:cNvPr>
          <p:cNvGrpSpPr/>
          <p:nvPr/>
        </p:nvGrpSpPr>
        <p:grpSpPr>
          <a:xfrm>
            <a:off x="2838007" y="5928545"/>
            <a:ext cx="2096381" cy="2207290"/>
            <a:chOff x="1520157" y="3200400"/>
            <a:chExt cx="1371606" cy="1371601"/>
          </a:xfrm>
        </p:grpSpPr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01061044-D8F6-4BD0-B4BD-E18A2E3D31A1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A6612E95-D3D4-4A3A-B29C-76EB73FD950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AACD67FF-B2CA-4F4B-845B-988C3912E09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5D242BA3-1FDC-4D39-BCE0-B7AAFA102785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0" name="Group 49">
            <a:extLst>
              <a:ext uri="{FF2B5EF4-FFF2-40B4-BE49-F238E27FC236}">
                <a16:creationId xmlns:a16="http://schemas.microsoft.com/office/drawing/2014/main" id="{46E1AE0D-A6DC-4C6B-98E3-AF6C19DB6C1F}"/>
              </a:ext>
            </a:extLst>
          </p:cNvPr>
          <p:cNvGrpSpPr/>
          <p:nvPr/>
        </p:nvGrpSpPr>
        <p:grpSpPr>
          <a:xfrm>
            <a:off x="5218816" y="5928545"/>
            <a:ext cx="2096381" cy="2207290"/>
            <a:chOff x="1520157" y="3200400"/>
            <a:chExt cx="1371606" cy="1371601"/>
          </a:xfrm>
        </p:grpSpPr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FB1CBE34-D69E-4EE4-B4B8-C9E9E7B9079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>
              <a:extLst>
                <a:ext uri="{FF2B5EF4-FFF2-40B4-BE49-F238E27FC236}">
                  <a16:creationId xmlns:a16="http://schemas.microsoft.com/office/drawing/2014/main" id="{24C93174-265B-4E76-9A03-87A44A51FE2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F1C2717E-D3B8-4126-BEC2-73B11DD6D7A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B1AE6CAC-9F22-475A-968F-A024A7D9CF14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5" name="Rectangle: Rounded Corners 54">
            <a:extLst>
              <a:ext uri="{FF2B5EF4-FFF2-40B4-BE49-F238E27FC236}">
                <a16:creationId xmlns:a16="http://schemas.microsoft.com/office/drawing/2014/main" id="{1B822C5D-68AB-4316-BD5E-9EA06AC45D00}"/>
              </a:ext>
            </a:extLst>
          </p:cNvPr>
          <p:cNvSpPr/>
          <p:nvPr/>
        </p:nvSpPr>
        <p:spPr>
          <a:xfrm>
            <a:off x="1988814" y="8641457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Player 1……………..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56" name="Rectangle: Rounded Corners 55">
            <a:extLst>
              <a:ext uri="{FF2B5EF4-FFF2-40B4-BE49-F238E27FC236}">
                <a16:creationId xmlns:a16="http://schemas.microsoft.com/office/drawing/2014/main" id="{D8AA0E18-21A2-4FD4-9AFD-532FCE28357A}"/>
              </a:ext>
            </a:extLst>
          </p:cNvPr>
          <p:cNvSpPr/>
          <p:nvPr/>
        </p:nvSpPr>
        <p:spPr>
          <a:xfrm>
            <a:off x="1989910" y="9041864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Player 2……………..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57" name="Rectangle: Rounded Corners 56">
            <a:extLst>
              <a:ext uri="{FF2B5EF4-FFF2-40B4-BE49-F238E27FC236}">
                <a16:creationId xmlns:a16="http://schemas.microsoft.com/office/drawing/2014/main" id="{34BD2B7B-BF87-4DE2-91C8-9059CDE3A114}"/>
              </a:ext>
            </a:extLst>
          </p:cNvPr>
          <p:cNvSpPr/>
          <p:nvPr/>
        </p:nvSpPr>
        <p:spPr>
          <a:xfrm>
            <a:off x="4226492" y="8646945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Games Won………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58" name="Rectangle: Rounded Corners 57">
            <a:extLst>
              <a:ext uri="{FF2B5EF4-FFF2-40B4-BE49-F238E27FC236}">
                <a16:creationId xmlns:a16="http://schemas.microsoft.com/office/drawing/2014/main" id="{F1F5224C-5AD0-4533-9FB2-EAF34CB64AE3}"/>
              </a:ext>
            </a:extLst>
          </p:cNvPr>
          <p:cNvSpPr/>
          <p:nvPr/>
        </p:nvSpPr>
        <p:spPr>
          <a:xfrm>
            <a:off x="4227588" y="9047352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Games Won………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33249346"/>
      </p:ext>
    </p:extLst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id="{AAD5FDF5-D2F0-40E8-BF92-E0C45F730E7B}"/>
              </a:ext>
            </a:extLst>
          </p:cNvPr>
          <p:cNvGrpSpPr/>
          <p:nvPr/>
        </p:nvGrpSpPr>
        <p:grpSpPr>
          <a:xfrm>
            <a:off x="457200" y="567083"/>
            <a:ext cx="2096381" cy="2207290"/>
            <a:chOff x="1520157" y="3200400"/>
            <a:chExt cx="1371606" cy="1371601"/>
          </a:xfrm>
        </p:grpSpPr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FBE553EF-9C33-41B5-9ED4-BD20E8933CAE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62B89D17-2280-4374-B5F2-4F1BE437E46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99857B03-F62F-41B0-A55B-35863C5C844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EB08C583-712E-4155-A98F-C95A07D02000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DDA41621-0360-448D-9CFA-B5B0364FC082}"/>
              </a:ext>
            </a:extLst>
          </p:cNvPr>
          <p:cNvGrpSpPr/>
          <p:nvPr/>
        </p:nvGrpSpPr>
        <p:grpSpPr>
          <a:xfrm>
            <a:off x="2828907" y="567083"/>
            <a:ext cx="2096381" cy="2207290"/>
            <a:chOff x="1520157" y="3200400"/>
            <a:chExt cx="1371606" cy="1371601"/>
          </a:xfrm>
        </p:grpSpPr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41C5BF08-82BD-4CC4-961D-F1155CA6D14A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33DC41DC-0FA4-4BDB-9968-448723A1A1C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34FC5602-98CB-43CA-87EA-B914F3D512B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220A92E2-F083-41F2-A7FF-D6AA6059168E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6D25211A-A89B-4B3F-81D2-80A8DA636200}"/>
              </a:ext>
            </a:extLst>
          </p:cNvPr>
          <p:cNvGrpSpPr/>
          <p:nvPr/>
        </p:nvGrpSpPr>
        <p:grpSpPr>
          <a:xfrm>
            <a:off x="5209716" y="567083"/>
            <a:ext cx="2096381" cy="2207290"/>
            <a:chOff x="1520157" y="3200400"/>
            <a:chExt cx="1371606" cy="1371601"/>
          </a:xfrm>
        </p:grpSpPr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27BFDB99-8203-4BAF-92E2-D83D6F9E7A2E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1AB108A3-F453-4C18-A0E3-044E65EE10A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B5487FB4-BC83-4EB1-8A48-04E143A8557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3D43FB73-1E06-49CA-9724-2C23AB7519B9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9B67E166-91D5-4C6E-983C-4F9B3EC319C7}"/>
              </a:ext>
            </a:extLst>
          </p:cNvPr>
          <p:cNvGrpSpPr/>
          <p:nvPr/>
        </p:nvGrpSpPr>
        <p:grpSpPr>
          <a:xfrm>
            <a:off x="457198" y="3247814"/>
            <a:ext cx="2096381" cy="2207290"/>
            <a:chOff x="1520157" y="3200400"/>
            <a:chExt cx="1371606" cy="1371601"/>
          </a:xfrm>
        </p:grpSpPr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B9879C6D-C457-44AC-A9FE-7AF0053AA073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93A19361-F005-4CB5-9F74-DCD88768D92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F1E6BC5E-5FEA-4021-A2F8-D7B22CAB712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3046E8B7-F698-4CEF-ACC6-B5838BEBFACF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38B248B7-FC8B-47D6-BBEE-BD31C93B0A24}"/>
              </a:ext>
            </a:extLst>
          </p:cNvPr>
          <p:cNvGrpSpPr/>
          <p:nvPr/>
        </p:nvGrpSpPr>
        <p:grpSpPr>
          <a:xfrm>
            <a:off x="2828905" y="3247814"/>
            <a:ext cx="2096381" cy="2207290"/>
            <a:chOff x="1520157" y="3200400"/>
            <a:chExt cx="1371606" cy="1371601"/>
          </a:xfrm>
        </p:grpSpPr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0A734176-2AAF-4A1A-AE96-BE7009B6B1EC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907D5B61-5640-451A-A7E9-ED072E65FD5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EB138C62-F7A9-4211-8F9B-53321F98704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BCE72819-9EA8-4384-B578-A7646BA06E4A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0D65AA48-3631-41B3-8222-12F5C93D058A}"/>
              </a:ext>
            </a:extLst>
          </p:cNvPr>
          <p:cNvGrpSpPr/>
          <p:nvPr/>
        </p:nvGrpSpPr>
        <p:grpSpPr>
          <a:xfrm>
            <a:off x="5209714" y="3247814"/>
            <a:ext cx="2096381" cy="2207290"/>
            <a:chOff x="1520157" y="3200400"/>
            <a:chExt cx="1371606" cy="1371601"/>
          </a:xfrm>
        </p:grpSpPr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A59A90FE-AE80-42C7-ABBF-DFE3720949C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BBD157C4-C502-4E3B-827E-BB466C5F53D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794E8269-A19F-4CDD-9450-CA336CB0751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8FAAE6E5-45ED-4835-B537-450914AC722F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F6E1ECB7-940D-4631-B2EB-AECF6226491B}"/>
              </a:ext>
            </a:extLst>
          </p:cNvPr>
          <p:cNvGrpSpPr/>
          <p:nvPr/>
        </p:nvGrpSpPr>
        <p:grpSpPr>
          <a:xfrm>
            <a:off x="466300" y="5928545"/>
            <a:ext cx="2096381" cy="2207290"/>
            <a:chOff x="1520157" y="3200400"/>
            <a:chExt cx="1371606" cy="1371601"/>
          </a:xfrm>
        </p:grpSpPr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F249F8BE-C21A-415E-99EE-4FC58C8F898D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648F031E-3D6E-47E1-8D5D-B1CF3A490CC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B05FF66C-487A-4043-A8BE-FFE0D591132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FF3CD240-E2EA-48F2-BF54-BE5C9AB682C6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74C1E9B8-DD77-4E78-96CA-DFC6C7832754}"/>
              </a:ext>
            </a:extLst>
          </p:cNvPr>
          <p:cNvGrpSpPr/>
          <p:nvPr/>
        </p:nvGrpSpPr>
        <p:grpSpPr>
          <a:xfrm>
            <a:off x="2838007" y="5928545"/>
            <a:ext cx="2096381" cy="2207290"/>
            <a:chOff x="1520157" y="3200400"/>
            <a:chExt cx="1371606" cy="1371601"/>
          </a:xfrm>
        </p:grpSpPr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01061044-D8F6-4BD0-B4BD-E18A2E3D31A1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A6612E95-D3D4-4A3A-B29C-76EB73FD950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AACD67FF-B2CA-4F4B-845B-988C3912E09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5D242BA3-1FDC-4D39-BCE0-B7AAFA102785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0" name="Group 49">
            <a:extLst>
              <a:ext uri="{FF2B5EF4-FFF2-40B4-BE49-F238E27FC236}">
                <a16:creationId xmlns:a16="http://schemas.microsoft.com/office/drawing/2014/main" id="{46E1AE0D-A6DC-4C6B-98E3-AF6C19DB6C1F}"/>
              </a:ext>
            </a:extLst>
          </p:cNvPr>
          <p:cNvGrpSpPr/>
          <p:nvPr/>
        </p:nvGrpSpPr>
        <p:grpSpPr>
          <a:xfrm>
            <a:off x="5218816" y="5928545"/>
            <a:ext cx="2096381" cy="2207290"/>
            <a:chOff x="1520157" y="3200400"/>
            <a:chExt cx="1371606" cy="1371601"/>
          </a:xfrm>
        </p:grpSpPr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FB1CBE34-D69E-4EE4-B4B8-C9E9E7B9079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>
              <a:extLst>
                <a:ext uri="{FF2B5EF4-FFF2-40B4-BE49-F238E27FC236}">
                  <a16:creationId xmlns:a16="http://schemas.microsoft.com/office/drawing/2014/main" id="{24C93174-265B-4E76-9A03-87A44A51FE2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F1C2717E-D3B8-4126-BEC2-73B11DD6D7A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B1AE6CAC-9F22-475A-968F-A024A7D9CF14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5" name="Rectangle: Rounded Corners 54">
            <a:extLst>
              <a:ext uri="{FF2B5EF4-FFF2-40B4-BE49-F238E27FC236}">
                <a16:creationId xmlns:a16="http://schemas.microsoft.com/office/drawing/2014/main" id="{1B822C5D-68AB-4316-BD5E-9EA06AC45D00}"/>
              </a:ext>
            </a:extLst>
          </p:cNvPr>
          <p:cNvSpPr/>
          <p:nvPr/>
        </p:nvSpPr>
        <p:spPr>
          <a:xfrm>
            <a:off x="1988814" y="8641457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Player 1……………..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56" name="Rectangle: Rounded Corners 55">
            <a:extLst>
              <a:ext uri="{FF2B5EF4-FFF2-40B4-BE49-F238E27FC236}">
                <a16:creationId xmlns:a16="http://schemas.microsoft.com/office/drawing/2014/main" id="{D8AA0E18-21A2-4FD4-9AFD-532FCE28357A}"/>
              </a:ext>
            </a:extLst>
          </p:cNvPr>
          <p:cNvSpPr/>
          <p:nvPr/>
        </p:nvSpPr>
        <p:spPr>
          <a:xfrm>
            <a:off x="1989910" y="9041864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Player 2……………..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57" name="Rectangle: Rounded Corners 56">
            <a:extLst>
              <a:ext uri="{FF2B5EF4-FFF2-40B4-BE49-F238E27FC236}">
                <a16:creationId xmlns:a16="http://schemas.microsoft.com/office/drawing/2014/main" id="{34BD2B7B-BF87-4DE2-91C8-9059CDE3A114}"/>
              </a:ext>
            </a:extLst>
          </p:cNvPr>
          <p:cNvSpPr/>
          <p:nvPr/>
        </p:nvSpPr>
        <p:spPr>
          <a:xfrm>
            <a:off x="4226492" y="8646945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Games Won………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58" name="Rectangle: Rounded Corners 57">
            <a:extLst>
              <a:ext uri="{FF2B5EF4-FFF2-40B4-BE49-F238E27FC236}">
                <a16:creationId xmlns:a16="http://schemas.microsoft.com/office/drawing/2014/main" id="{F1F5224C-5AD0-4533-9FB2-EAF34CB64AE3}"/>
              </a:ext>
            </a:extLst>
          </p:cNvPr>
          <p:cNvSpPr/>
          <p:nvPr/>
        </p:nvSpPr>
        <p:spPr>
          <a:xfrm>
            <a:off x="4227588" y="9047352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Games Won………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01090437"/>
      </p:ext>
    </p:extLst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id="{AAD5FDF5-D2F0-40E8-BF92-E0C45F730E7B}"/>
              </a:ext>
            </a:extLst>
          </p:cNvPr>
          <p:cNvGrpSpPr/>
          <p:nvPr/>
        </p:nvGrpSpPr>
        <p:grpSpPr>
          <a:xfrm>
            <a:off x="457200" y="567083"/>
            <a:ext cx="2096381" cy="2207290"/>
            <a:chOff x="1520157" y="3200400"/>
            <a:chExt cx="1371606" cy="1371601"/>
          </a:xfrm>
        </p:grpSpPr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FBE553EF-9C33-41B5-9ED4-BD20E8933CAE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62B89D17-2280-4374-B5F2-4F1BE437E46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99857B03-F62F-41B0-A55B-35863C5C844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EB08C583-712E-4155-A98F-C95A07D02000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DDA41621-0360-448D-9CFA-B5B0364FC082}"/>
              </a:ext>
            </a:extLst>
          </p:cNvPr>
          <p:cNvGrpSpPr/>
          <p:nvPr/>
        </p:nvGrpSpPr>
        <p:grpSpPr>
          <a:xfrm>
            <a:off x="2828907" y="567083"/>
            <a:ext cx="2096381" cy="2207290"/>
            <a:chOff x="1520157" y="3200400"/>
            <a:chExt cx="1371606" cy="1371601"/>
          </a:xfrm>
        </p:grpSpPr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41C5BF08-82BD-4CC4-961D-F1155CA6D14A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33DC41DC-0FA4-4BDB-9968-448723A1A1C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34FC5602-98CB-43CA-87EA-B914F3D512B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220A92E2-F083-41F2-A7FF-D6AA6059168E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6D25211A-A89B-4B3F-81D2-80A8DA636200}"/>
              </a:ext>
            </a:extLst>
          </p:cNvPr>
          <p:cNvGrpSpPr/>
          <p:nvPr/>
        </p:nvGrpSpPr>
        <p:grpSpPr>
          <a:xfrm>
            <a:off x="5209716" y="567083"/>
            <a:ext cx="2096381" cy="2207290"/>
            <a:chOff x="1520157" y="3200400"/>
            <a:chExt cx="1371606" cy="1371601"/>
          </a:xfrm>
        </p:grpSpPr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27BFDB99-8203-4BAF-92E2-D83D6F9E7A2E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1AB108A3-F453-4C18-A0E3-044E65EE10A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B5487FB4-BC83-4EB1-8A48-04E143A8557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3D43FB73-1E06-49CA-9724-2C23AB7519B9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9B67E166-91D5-4C6E-983C-4F9B3EC319C7}"/>
              </a:ext>
            </a:extLst>
          </p:cNvPr>
          <p:cNvGrpSpPr/>
          <p:nvPr/>
        </p:nvGrpSpPr>
        <p:grpSpPr>
          <a:xfrm>
            <a:off x="457198" y="3247814"/>
            <a:ext cx="2096381" cy="2207290"/>
            <a:chOff x="1520157" y="3200400"/>
            <a:chExt cx="1371606" cy="1371601"/>
          </a:xfrm>
        </p:grpSpPr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B9879C6D-C457-44AC-A9FE-7AF0053AA073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93A19361-F005-4CB5-9F74-DCD88768D92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F1E6BC5E-5FEA-4021-A2F8-D7B22CAB712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3046E8B7-F698-4CEF-ACC6-B5838BEBFACF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38B248B7-FC8B-47D6-BBEE-BD31C93B0A24}"/>
              </a:ext>
            </a:extLst>
          </p:cNvPr>
          <p:cNvGrpSpPr/>
          <p:nvPr/>
        </p:nvGrpSpPr>
        <p:grpSpPr>
          <a:xfrm>
            <a:off x="2828905" y="3247814"/>
            <a:ext cx="2096381" cy="2207290"/>
            <a:chOff x="1520157" y="3200400"/>
            <a:chExt cx="1371606" cy="1371601"/>
          </a:xfrm>
        </p:grpSpPr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0A734176-2AAF-4A1A-AE96-BE7009B6B1EC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907D5B61-5640-451A-A7E9-ED072E65FD5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EB138C62-F7A9-4211-8F9B-53321F98704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BCE72819-9EA8-4384-B578-A7646BA06E4A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0D65AA48-3631-41B3-8222-12F5C93D058A}"/>
              </a:ext>
            </a:extLst>
          </p:cNvPr>
          <p:cNvGrpSpPr/>
          <p:nvPr/>
        </p:nvGrpSpPr>
        <p:grpSpPr>
          <a:xfrm>
            <a:off x="5209714" y="3247814"/>
            <a:ext cx="2096381" cy="2207290"/>
            <a:chOff x="1520157" y="3200400"/>
            <a:chExt cx="1371606" cy="1371601"/>
          </a:xfrm>
        </p:grpSpPr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A59A90FE-AE80-42C7-ABBF-DFE3720949C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BBD157C4-C502-4E3B-827E-BB466C5F53D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794E8269-A19F-4CDD-9450-CA336CB0751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8FAAE6E5-45ED-4835-B537-450914AC722F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F6E1ECB7-940D-4631-B2EB-AECF6226491B}"/>
              </a:ext>
            </a:extLst>
          </p:cNvPr>
          <p:cNvGrpSpPr/>
          <p:nvPr/>
        </p:nvGrpSpPr>
        <p:grpSpPr>
          <a:xfrm>
            <a:off x="466300" y="5928545"/>
            <a:ext cx="2096381" cy="2207290"/>
            <a:chOff x="1520157" y="3200400"/>
            <a:chExt cx="1371606" cy="1371601"/>
          </a:xfrm>
        </p:grpSpPr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F249F8BE-C21A-415E-99EE-4FC58C8F898D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648F031E-3D6E-47E1-8D5D-B1CF3A490CC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B05FF66C-487A-4043-A8BE-FFE0D591132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FF3CD240-E2EA-48F2-BF54-BE5C9AB682C6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74C1E9B8-DD77-4E78-96CA-DFC6C7832754}"/>
              </a:ext>
            </a:extLst>
          </p:cNvPr>
          <p:cNvGrpSpPr/>
          <p:nvPr/>
        </p:nvGrpSpPr>
        <p:grpSpPr>
          <a:xfrm>
            <a:off x="2838007" y="5928545"/>
            <a:ext cx="2096381" cy="2207290"/>
            <a:chOff x="1520157" y="3200400"/>
            <a:chExt cx="1371606" cy="1371601"/>
          </a:xfrm>
        </p:grpSpPr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01061044-D8F6-4BD0-B4BD-E18A2E3D31A1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A6612E95-D3D4-4A3A-B29C-76EB73FD950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AACD67FF-B2CA-4F4B-845B-988C3912E09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5D242BA3-1FDC-4D39-BCE0-B7AAFA102785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0" name="Group 49">
            <a:extLst>
              <a:ext uri="{FF2B5EF4-FFF2-40B4-BE49-F238E27FC236}">
                <a16:creationId xmlns:a16="http://schemas.microsoft.com/office/drawing/2014/main" id="{46E1AE0D-A6DC-4C6B-98E3-AF6C19DB6C1F}"/>
              </a:ext>
            </a:extLst>
          </p:cNvPr>
          <p:cNvGrpSpPr/>
          <p:nvPr/>
        </p:nvGrpSpPr>
        <p:grpSpPr>
          <a:xfrm>
            <a:off x="5218816" y="5928545"/>
            <a:ext cx="2096381" cy="2207290"/>
            <a:chOff x="1520157" y="3200400"/>
            <a:chExt cx="1371606" cy="1371601"/>
          </a:xfrm>
        </p:grpSpPr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FB1CBE34-D69E-4EE4-B4B8-C9E9E7B9079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>
              <a:extLst>
                <a:ext uri="{FF2B5EF4-FFF2-40B4-BE49-F238E27FC236}">
                  <a16:creationId xmlns:a16="http://schemas.microsoft.com/office/drawing/2014/main" id="{24C93174-265B-4E76-9A03-87A44A51FE2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F1C2717E-D3B8-4126-BEC2-73B11DD6D7A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B1AE6CAC-9F22-475A-968F-A024A7D9CF14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5" name="Rectangle: Rounded Corners 54">
            <a:extLst>
              <a:ext uri="{FF2B5EF4-FFF2-40B4-BE49-F238E27FC236}">
                <a16:creationId xmlns:a16="http://schemas.microsoft.com/office/drawing/2014/main" id="{1B822C5D-68AB-4316-BD5E-9EA06AC45D00}"/>
              </a:ext>
            </a:extLst>
          </p:cNvPr>
          <p:cNvSpPr/>
          <p:nvPr/>
        </p:nvSpPr>
        <p:spPr>
          <a:xfrm>
            <a:off x="1988814" y="8641457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Player 1……………..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56" name="Rectangle: Rounded Corners 55">
            <a:extLst>
              <a:ext uri="{FF2B5EF4-FFF2-40B4-BE49-F238E27FC236}">
                <a16:creationId xmlns:a16="http://schemas.microsoft.com/office/drawing/2014/main" id="{D8AA0E18-21A2-4FD4-9AFD-532FCE28357A}"/>
              </a:ext>
            </a:extLst>
          </p:cNvPr>
          <p:cNvSpPr/>
          <p:nvPr/>
        </p:nvSpPr>
        <p:spPr>
          <a:xfrm>
            <a:off x="1989910" y="9041864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Player 2……………..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57" name="Rectangle: Rounded Corners 56">
            <a:extLst>
              <a:ext uri="{FF2B5EF4-FFF2-40B4-BE49-F238E27FC236}">
                <a16:creationId xmlns:a16="http://schemas.microsoft.com/office/drawing/2014/main" id="{34BD2B7B-BF87-4DE2-91C8-9059CDE3A114}"/>
              </a:ext>
            </a:extLst>
          </p:cNvPr>
          <p:cNvSpPr/>
          <p:nvPr/>
        </p:nvSpPr>
        <p:spPr>
          <a:xfrm>
            <a:off x="4226492" y="8646945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Games Won………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58" name="Rectangle: Rounded Corners 57">
            <a:extLst>
              <a:ext uri="{FF2B5EF4-FFF2-40B4-BE49-F238E27FC236}">
                <a16:creationId xmlns:a16="http://schemas.microsoft.com/office/drawing/2014/main" id="{F1F5224C-5AD0-4533-9FB2-EAF34CB64AE3}"/>
              </a:ext>
            </a:extLst>
          </p:cNvPr>
          <p:cNvSpPr/>
          <p:nvPr/>
        </p:nvSpPr>
        <p:spPr>
          <a:xfrm>
            <a:off x="4227588" y="9047352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Games Won………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69713872"/>
      </p:ext>
    </p:extLst>
  </p:cSld>
  <p:clrMapOvr>
    <a:masterClrMapping/>
  </p:clrMapOvr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id="{AAD5FDF5-D2F0-40E8-BF92-E0C45F730E7B}"/>
              </a:ext>
            </a:extLst>
          </p:cNvPr>
          <p:cNvGrpSpPr/>
          <p:nvPr/>
        </p:nvGrpSpPr>
        <p:grpSpPr>
          <a:xfrm>
            <a:off x="457200" y="567083"/>
            <a:ext cx="2096381" cy="2207290"/>
            <a:chOff x="1520157" y="3200400"/>
            <a:chExt cx="1371606" cy="1371601"/>
          </a:xfrm>
        </p:grpSpPr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FBE553EF-9C33-41B5-9ED4-BD20E8933CAE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62B89D17-2280-4374-B5F2-4F1BE437E46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99857B03-F62F-41B0-A55B-35863C5C844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EB08C583-712E-4155-A98F-C95A07D02000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DDA41621-0360-448D-9CFA-B5B0364FC082}"/>
              </a:ext>
            </a:extLst>
          </p:cNvPr>
          <p:cNvGrpSpPr/>
          <p:nvPr/>
        </p:nvGrpSpPr>
        <p:grpSpPr>
          <a:xfrm>
            <a:off x="2828907" y="567083"/>
            <a:ext cx="2096381" cy="2207290"/>
            <a:chOff x="1520157" y="3200400"/>
            <a:chExt cx="1371606" cy="1371601"/>
          </a:xfrm>
        </p:grpSpPr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41C5BF08-82BD-4CC4-961D-F1155CA6D14A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33DC41DC-0FA4-4BDB-9968-448723A1A1C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34FC5602-98CB-43CA-87EA-B914F3D512B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220A92E2-F083-41F2-A7FF-D6AA6059168E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6D25211A-A89B-4B3F-81D2-80A8DA636200}"/>
              </a:ext>
            </a:extLst>
          </p:cNvPr>
          <p:cNvGrpSpPr/>
          <p:nvPr/>
        </p:nvGrpSpPr>
        <p:grpSpPr>
          <a:xfrm>
            <a:off x="5209716" y="567083"/>
            <a:ext cx="2096381" cy="2207290"/>
            <a:chOff x="1520157" y="3200400"/>
            <a:chExt cx="1371606" cy="1371601"/>
          </a:xfrm>
        </p:grpSpPr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27BFDB99-8203-4BAF-92E2-D83D6F9E7A2E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1AB108A3-F453-4C18-A0E3-044E65EE10A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B5487FB4-BC83-4EB1-8A48-04E143A8557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3D43FB73-1E06-49CA-9724-2C23AB7519B9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9B67E166-91D5-4C6E-983C-4F9B3EC319C7}"/>
              </a:ext>
            </a:extLst>
          </p:cNvPr>
          <p:cNvGrpSpPr/>
          <p:nvPr/>
        </p:nvGrpSpPr>
        <p:grpSpPr>
          <a:xfrm>
            <a:off x="457198" y="3247814"/>
            <a:ext cx="2096381" cy="2207290"/>
            <a:chOff x="1520157" y="3200400"/>
            <a:chExt cx="1371606" cy="1371601"/>
          </a:xfrm>
        </p:grpSpPr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B9879C6D-C457-44AC-A9FE-7AF0053AA073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93A19361-F005-4CB5-9F74-DCD88768D92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F1E6BC5E-5FEA-4021-A2F8-D7B22CAB712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3046E8B7-F698-4CEF-ACC6-B5838BEBFACF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38B248B7-FC8B-47D6-BBEE-BD31C93B0A24}"/>
              </a:ext>
            </a:extLst>
          </p:cNvPr>
          <p:cNvGrpSpPr/>
          <p:nvPr/>
        </p:nvGrpSpPr>
        <p:grpSpPr>
          <a:xfrm>
            <a:off x="2828905" y="3247814"/>
            <a:ext cx="2096381" cy="2207290"/>
            <a:chOff x="1520157" y="3200400"/>
            <a:chExt cx="1371606" cy="1371601"/>
          </a:xfrm>
        </p:grpSpPr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0A734176-2AAF-4A1A-AE96-BE7009B6B1EC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907D5B61-5640-451A-A7E9-ED072E65FD5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EB138C62-F7A9-4211-8F9B-53321F98704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BCE72819-9EA8-4384-B578-A7646BA06E4A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0D65AA48-3631-41B3-8222-12F5C93D058A}"/>
              </a:ext>
            </a:extLst>
          </p:cNvPr>
          <p:cNvGrpSpPr/>
          <p:nvPr/>
        </p:nvGrpSpPr>
        <p:grpSpPr>
          <a:xfrm>
            <a:off x="5209714" y="3247814"/>
            <a:ext cx="2096381" cy="2207290"/>
            <a:chOff x="1520157" y="3200400"/>
            <a:chExt cx="1371606" cy="1371601"/>
          </a:xfrm>
        </p:grpSpPr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A59A90FE-AE80-42C7-ABBF-DFE3720949C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BBD157C4-C502-4E3B-827E-BB466C5F53D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794E8269-A19F-4CDD-9450-CA336CB0751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8FAAE6E5-45ED-4835-B537-450914AC722F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F6E1ECB7-940D-4631-B2EB-AECF6226491B}"/>
              </a:ext>
            </a:extLst>
          </p:cNvPr>
          <p:cNvGrpSpPr/>
          <p:nvPr/>
        </p:nvGrpSpPr>
        <p:grpSpPr>
          <a:xfrm>
            <a:off x="466300" y="5928545"/>
            <a:ext cx="2096381" cy="2207290"/>
            <a:chOff x="1520157" y="3200400"/>
            <a:chExt cx="1371606" cy="1371601"/>
          </a:xfrm>
        </p:grpSpPr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F249F8BE-C21A-415E-99EE-4FC58C8F898D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648F031E-3D6E-47E1-8D5D-B1CF3A490CC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B05FF66C-487A-4043-A8BE-FFE0D591132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FF3CD240-E2EA-48F2-BF54-BE5C9AB682C6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74C1E9B8-DD77-4E78-96CA-DFC6C7832754}"/>
              </a:ext>
            </a:extLst>
          </p:cNvPr>
          <p:cNvGrpSpPr/>
          <p:nvPr/>
        </p:nvGrpSpPr>
        <p:grpSpPr>
          <a:xfrm>
            <a:off x="2838007" y="5928545"/>
            <a:ext cx="2096381" cy="2207290"/>
            <a:chOff x="1520157" y="3200400"/>
            <a:chExt cx="1371606" cy="1371601"/>
          </a:xfrm>
        </p:grpSpPr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01061044-D8F6-4BD0-B4BD-E18A2E3D31A1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A6612E95-D3D4-4A3A-B29C-76EB73FD950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AACD67FF-B2CA-4F4B-845B-988C3912E09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5D242BA3-1FDC-4D39-BCE0-B7AAFA102785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0" name="Group 49">
            <a:extLst>
              <a:ext uri="{FF2B5EF4-FFF2-40B4-BE49-F238E27FC236}">
                <a16:creationId xmlns:a16="http://schemas.microsoft.com/office/drawing/2014/main" id="{46E1AE0D-A6DC-4C6B-98E3-AF6C19DB6C1F}"/>
              </a:ext>
            </a:extLst>
          </p:cNvPr>
          <p:cNvGrpSpPr/>
          <p:nvPr/>
        </p:nvGrpSpPr>
        <p:grpSpPr>
          <a:xfrm>
            <a:off x="5218816" y="5928545"/>
            <a:ext cx="2096381" cy="2207290"/>
            <a:chOff x="1520157" y="3200400"/>
            <a:chExt cx="1371606" cy="1371601"/>
          </a:xfrm>
        </p:grpSpPr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FB1CBE34-D69E-4EE4-B4B8-C9E9E7B9079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>
              <a:extLst>
                <a:ext uri="{FF2B5EF4-FFF2-40B4-BE49-F238E27FC236}">
                  <a16:creationId xmlns:a16="http://schemas.microsoft.com/office/drawing/2014/main" id="{24C93174-265B-4E76-9A03-87A44A51FE2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F1C2717E-D3B8-4126-BEC2-73B11DD6D7A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B1AE6CAC-9F22-475A-968F-A024A7D9CF14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5" name="Rectangle: Rounded Corners 54">
            <a:extLst>
              <a:ext uri="{FF2B5EF4-FFF2-40B4-BE49-F238E27FC236}">
                <a16:creationId xmlns:a16="http://schemas.microsoft.com/office/drawing/2014/main" id="{1B822C5D-68AB-4316-BD5E-9EA06AC45D00}"/>
              </a:ext>
            </a:extLst>
          </p:cNvPr>
          <p:cNvSpPr/>
          <p:nvPr/>
        </p:nvSpPr>
        <p:spPr>
          <a:xfrm>
            <a:off x="1988814" y="8641457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Player 1……………..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56" name="Rectangle: Rounded Corners 55">
            <a:extLst>
              <a:ext uri="{FF2B5EF4-FFF2-40B4-BE49-F238E27FC236}">
                <a16:creationId xmlns:a16="http://schemas.microsoft.com/office/drawing/2014/main" id="{D8AA0E18-21A2-4FD4-9AFD-532FCE28357A}"/>
              </a:ext>
            </a:extLst>
          </p:cNvPr>
          <p:cNvSpPr/>
          <p:nvPr/>
        </p:nvSpPr>
        <p:spPr>
          <a:xfrm>
            <a:off x="1989910" y="9041864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Player 2……………..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57" name="Rectangle: Rounded Corners 56">
            <a:extLst>
              <a:ext uri="{FF2B5EF4-FFF2-40B4-BE49-F238E27FC236}">
                <a16:creationId xmlns:a16="http://schemas.microsoft.com/office/drawing/2014/main" id="{34BD2B7B-BF87-4DE2-91C8-9059CDE3A114}"/>
              </a:ext>
            </a:extLst>
          </p:cNvPr>
          <p:cNvSpPr/>
          <p:nvPr/>
        </p:nvSpPr>
        <p:spPr>
          <a:xfrm>
            <a:off x="4226492" y="8646945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Games Won………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58" name="Rectangle: Rounded Corners 57">
            <a:extLst>
              <a:ext uri="{FF2B5EF4-FFF2-40B4-BE49-F238E27FC236}">
                <a16:creationId xmlns:a16="http://schemas.microsoft.com/office/drawing/2014/main" id="{F1F5224C-5AD0-4533-9FB2-EAF34CB64AE3}"/>
              </a:ext>
            </a:extLst>
          </p:cNvPr>
          <p:cNvSpPr/>
          <p:nvPr/>
        </p:nvSpPr>
        <p:spPr>
          <a:xfrm>
            <a:off x="4227588" y="9047352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Games Won………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2837852"/>
      </p:ext>
    </p:extLst>
  </p:cSld>
  <p:clrMapOvr>
    <a:masterClrMapping/>
  </p:clrMapOvr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id="{AAD5FDF5-D2F0-40E8-BF92-E0C45F730E7B}"/>
              </a:ext>
            </a:extLst>
          </p:cNvPr>
          <p:cNvGrpSpPr/>
          <p:nvPr/>
        </p:nvGrpSpPr>
        <p:grpSpPr>
          <a:xfrm>
            <a:off x="457200" y="567083"/>
            <a:ext cx="2096381" cy="2207290"/>
            <a:chOff x="1520157" y="3200400"/>
            <a:chExt cx="1371606" cy="1371601"/>
          </a:xfrm>
        </p:grpSpPr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FBE553EF-9C33-41B5-9ED4-BD20E8933CAE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62B89D17-2280-4374-B5F2-4F1BE437E46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99857B03-F62F-41B0-A55B-35863C5C844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EB08C583-712E-4155-A98F-C95A07D02000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DDA41621-0360-448D-9CFA-B5B0364FC082}"/>
              </a:ext>
            </a:extLst>
          </p:cNvPr>
          <p:cNvGrpSpPr/>
          <p:nvPr/>
        </p:nvGrpSpPr>
        <p:grpSpPr>
          <a:xfrm>
            <a:off x="2828907" y="567083"/>
            <a:ext cx="2096381" cy="2207290"/>
            <a:chOff x="1520157" y="3200400"/>
            <a:chExt cx="1371606" cy="1371601"/>
          </a:xfrm>
        </p:grpSpPr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41C5BF08-82BD-4CC4-961D-F1155CA6D14A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33DC41DC-0FA4-4BDB-9968-448723A1A1C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34FC5602-98CB-43CA-87EA-B914F3D512B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220A92E2-F083-41F2-A7FF-D6AA6059168E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6D25211A-A89B-4B3F-81D2-80A8DA636200}"/>
              </a:ext>
            </a:extLst>
          </p:cNvPr>
          <p:cNvGrpSpPr/>
          <p:nvPr/>
        </p:nvGrpSpPr>
        <p:grpSpPr>
          <a:xfrm>
            <a:off x="5209716" y="567083"/>
            <a:ext cx="2096381" cy="2207290"/>
            <a:chOff x="1520157" y="3200400"/>
            <a:chExt cx="1371606" cy="1371601"/>
          </a:xfrm>
        </p:grpSpPr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27BFDB99-8203-4BAF-92E2-D83D6F9E7A2E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1AB108A3-F453-4C18-A0E3-044E65EE10A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B5487FB4-BC83-4EB1-8A48-04E143A8557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3D43FB73-1E06-49CA-9724-2C23AB7519B9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9B67E166-91D5-4C6E-983C-4F9B3EC319C7}"/>
              </a:ext>
            </a:extLst>
          </p:cNvPr>
          <p:cNvGrpSpPr/>
          <p:nvPr/>
        </p:nvGrpSpPr>
        <p:grpSpPr>
          <a:xfrm>
            <a:off x="457198" y="3247814"/>
            <a:ext cx="2096381" cy="2207290"/>
            <a:chOff x="1520157" y="3200400"/>
            <a:chExt cx="1371606" cy="1371601"/>
          </a:xfrm>
        </p:grpSpPr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B9879C6D-C457-44AC-A9FE-7AF0053AA073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93A19361-F005-4CB5-9F74-DCD88768D92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F1E6BC5E-5FEA-4021-A2F8-D7B22CAB712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3046E8B7-F698-4CEF-ACC6-B5838BEBFACF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38B248B7-FC8B-47D6-BBEE-BD31C93B0A24}"/>
              </a:ext>
            </a:extLst>
          </p:cNvPr>
          <p:cNvGrpSpPr/>
          <p:nvPr/>
        </p:nvGrpSpPr>
        <p:grpSpPr>
          <a:xfrm>
            <a:off x="2828905" y="3247814"/>
            <a:ext cx="2096381" cy="2207290"/>
            <a:chOff x="1520157" y="3200400"/>
            <a:chExt cx="1371606" cy="1371601"/>
          </a:xfrm>
        </p:grpSpPr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0A734176-2AAF-4A1A-AE96-BE7009B6B1EC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907D5B61-5640-451A-A7E9-ED072E65FD5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EB138C62-F7A9-4211-8F9B-53321F98704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BCE72819-9EA8-4384-B578-A7646BA06E4A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0D65AA48-3631-41B3-8222-12F5C93D058A}"/>
              </a:ext>
            </a:extLst>
          </p:cNvPr>
          <p:cNvGrpSpPr/>
          <p:nvPr/>
        </p:nvGrpSpPr>
        <p:grpSpPr>
          <a:xfrm>
            <a:off x="5209714" y="3247814"/>
            <a:ext cx="2096381" cy="2207290"/>
            <a:chOff x="1520157" y="3200400"/>
            <a:chExt cx="1371606" cy="1371601"/>
          </a:xfrm>
        </p:grpSpPr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A59A90FE-AE80-42C7-ABBF-DFE3720949C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BBD157C4-C502-4E3B-827E-BB466C5F53D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794E8269-A19F-4CDD-9450-CA336CB0751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8FAAE6E5-45ED-4835-B537-450914AC722F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F6E1ECB7-940D-4631-B2EB-AECF6226491B}"/>
              </a:ext>
            </a:extLst>
          </p:cNvPr>
          <p:cNvGrpSpPr/>
          <p:nvPr/>
        </p:nvGrpSpPr>
        <p:grpSpPr>
          <a:xfrm>
            <a:off x="466300" y="5928545"/>
            <a:ext cx="2096381" cy="2207290"/>
            <a:chOff x="1520157" y="3200400"/>
            <a:chExt cx="1371606" cy="1371601"/>
          </a:xfrm>
        </p:grpSpPr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F249F8BE-C21A-415E-99EE-4FC58C8F898D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648F031E-3D6E-47E1-8D5D-B1CF3A490CC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B05FF66C-487A-4043-A8BE-FFE0D591132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FF3CD240-E2EA-48F2-BF54-BE5C9AB682C6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74C1E9B8-DD77-4E78-96CA-DFC6C7832754}"/>
              </a:ext>
            </a:extLst>
          </p:cNvPr>
          <p:cNvGrpSpPr/>
          <p:nvPr/>
        </p:nvGrpSpPr>
        <p:grpSpPr>
          <a:xfrm>
            <a:off x="2838007" y="5928545"/>
            <a:ext cx="2096381" cy="2207290"/>
            <a:chOff x="1520157" y="3200400"/>
            <a:chExt cx="1371606" cy="1371601"/>
          </a:xfrm>
        </p:grpSpPr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01061044-D8F6-4BD0-B4BD-E18A2E3D31A1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A6612E95-D3D4-4A3A-B29C-76EB73FD950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AACD67FF-B2CA-4F4B-845B-988C3912E09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5D242BA3-1FDC-4D39-BCE0-B7AAFA102785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0" name="Group 49">
            <a:extLst>
              <a:ext uri="{FF2B5EF4-FFF2-40B4-BE49-F238E27FC236}">
                <a16:creationId xmlns:a16="http://schemas.microsoft.com/office/drawing/2014/main" id="{46E1AE0D-A6DC-4C6B-98E3-AF6C19DB6C1F}"/>
              </a:ext>
            </a:extLst>
          </p:cNvPr>
          <p:cNvGrpSpPr/>
          <p:nvPr/>
        </p:nvGrpSpPr>
        <p:grpSpPr>
          <a:xfrm>
            <a:off x="5218816" y="5928545"/>
            <a:ext cx="2096381" cy="2207290"/>
            <a:chOff x="1520157" y="3200400"/>
            <a:chExt cx="1371606" cy="1371601"/>
          </a:xfrm>
        </p:grpSpPr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FB1CBE34-D69E-4EE4-B4B8-C9E9E7B9079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>
              <a:extLst>
                <a:ext uri="{FF2B5EF4-FFF2-40B4-BE49-F238E27FC236}">
                  <a16:creationId xmlns:a16="http://schemas.microsoft.com/office/drawing/2014/main" id="{24C93174-265B-4E76-9A03-87A44A51FE2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F1C2717E-D3B8-4126-BEC2-73B11DD6D7A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B1AE6CAC-9F22-475A-968F-A024A7D9CF14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5" name="Rectangle: Rounded Corners 54">
            <a:extLst>
              <a:ext uri="{FF2B5EF4-FFF2-40B4-BE49-F238E27FC236}">
                <a16:creationId xmlns:a16="http://schemas.microsoft.com/office/drawing/2014/main" id="{1B822C5D-68AB-4316-BD5E-9EA06AC45D00}"/>
              </a:ext>
            </a:extLst>
          </p:cNvPr>
          <p:cNvSpPr/>
          <p:nvPr/>
        </p:nvSpPr>
        <p:spPr>
          <a:xfrm>
            <a:off x="1988814" y="8641457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Player 1……………..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56" name="Rectangle: Rounded Corners 55">
            <a:extLst>
              <a:ext uri="{FF2B5EF4-FFF2-40B4-BE49-F238E27FC236}">
                <a16:creationId xmlns:a16="http://schemas.microsoft.com/office/drawing/2014/main" id="{D8AA0E18-21A2-4FD4-9AFD-532FCE28357A}"/>
              </a:ext>
            </a:extLst>
          </p:cNvPr>
          <p:cNvSpPr/>
          <p:nvPr/>
        </p:nvSpPr>
        <p:spPr>
          <a:xfrm>
            <a:off x="1989910" y="9041864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Player 2……………..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57" name="Rectangle: Rounded Corners 56">
            <a:extLst>
              <a:ext uri="{FF2B5EF4-FFF2-40B4-BE49-F238E27FC236}">
                <a16:creationId xmlns:a16="http://schemas.microsoft.com/office/drawing/2014/main" id="{34BD2B7B-BF87-4DE2-91C8-9059CDE3A114}"/>
              </a:ext>
            </a:extLst>
          </p:cNvPr>
          <p:cNvSpPr/>
          <p:nvPr/>
        </p:nvSpPr>
        <p:spPr>
          <a:xfrm>
            <a:off x="4226492" y="8646945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Games Won………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58" name="Rectangle: Rounded Corners 57">
            <a:extLst>
              <a:ext uri="{FF2B5EF4-FFF2-40B4-BE49-F238E27FC236}">
                <a16:creationId xmlns:a16="http://schemas.microsoft.com/office/drawing/2014/main" id="{F1F5224C-5AD0-4533-9FB2-EAF34CB64AE3}"/>
              </a:ext>
            </a:extLst>
          </p:cNvPr>
          <p:cNvSpPr/>
          <p:nvPr/>
        </p:nvSpPr>
        <p:spPr>
          <a:xfrm>
            <a:off x="4227588" y="9047352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Games Won………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93678542"/>
      </p:ext>
    </p:extLst>
  </p:cSld>
  <p:clrMapOvr>
    <a:masterClrMapping/>
  </p:clrMapOvr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id="{AAD5FDF5-D2F0-40E8-BF92-E0C45F730E7B}"/>
              </a:ext>
            </a:extLst>
          </p:cNvPr>
          <p:cNvGrpSpPr/>
          <p:nvPr/>
        </p:nvGrpSpPr>
        <p:grpSpPr>
          <a:xfrm>
            <a:off x="457200" y="567083"/>
            <a:ext cx="2096381" cy="2207290"/>
            <a:chOff x="1520157" y="3200400"/>
            <a:chExt cx="1371606" cy="1371601"/>
          </a:xfrm>
        </p:grpSpPr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FBE553EF-9C33-41B5-9ED4-BD20E8933CAE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62B89D17-2280-4374-B5F2-4F1BE437E46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99857B03-F62F-41B0-A55B-35863C5C844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EB08C583-712E-4155-A98F-C95A07D02000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DDA41621-0360-448D-9CFA-B5B0364FC082}"/>
              </a:ext>
            </a:extLst>
          </p:cNvPr>
          <p:cNvGrpSpPr/>
          <p:nvPr/>
        </p:nvGrpSpPr>
        <p:grpSpPr>
          <a:xfrm>
            <a:off x="2828907" y="567083"/>
            <a:ext cx="2096381" cy="2207290"/>
            <a:chOff x="1520157" y="3200400"/>
            <a:chExt cx="1371606" cy="1371601"/>
          </a:xfrm>
        </p:grpSpPr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41C5BF08-82BD-4CC4-961D-F1155CA6D14A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33DC41DC-0FA4-4BDB-9968-448723A1A1C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34FC5602-98CB-43CA-87EA-B914F3D512B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220A92E2-F083-41F2-A7FF-D6AA6059168E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6D25211A-A89B-4B3F-81D2-80A8DA636200}"/>
              </a:ext>
            </a:extLst>
          </p:cNvPr>
          <p:cNvGrpSpPr/>
          <p:nvPr/>
        </p:nvGrpSpPr>
        <p:grpSpPr>
          <a:xfrm>
            <a:off x="5209716" y="567083"/>
            <a:ext cx="2096381" cy="2207290"/>
            <a:chOff x="1520157" y="3200400"/>
            <a:chExt cx="1371606" cy="1371601"/>
          </a:xfrm>
        </p:grpSpPr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27BFDB99-8203-4BAF-92E2-D83D6F9E7A2E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1AB108A3-F453-4C18-A0E3-044E65EE10A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B5487FB4-BC83-4EB1-8A48-04E143A8557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3D43FB73-1E06-49CA-9724-2C23AB7519B9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9B67E166-91D5-4C6E-983C-4F9B3EC319C7}"/>
              </a:ext>
            </a:extLst>
          </p:cNvPr>
          <p:cNvGrpSpPr/>
          <p:nvPr/>
        </p:nvGrpSpPr>
        <p:grpSpPr>
          <a:xfrm>
            <a:off x="457198" y="3247814"/>
            <a:ext cx="2096381" cy="2207290"/>
            <a:chOff x="1520157" y="3200400"/>
            <a:chExt cx="1371606" cy="1371601"/>
          </a:xfrm>
        </p:grpSpPr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B9879C6D-C457-44AC-A9FE-7AF0053AA073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93A19361-F005-4CB5-9F74-DCD88768D92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F1E6BC5E-5FEA-4021-A2F8-D7B22CAB712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3046E8B7-F698-4CEF-ACC6-B5838BEBFACF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38B248B7-FC8B-47D6-BBEE-BD31C93B0A24}"/>
              </a:ext>
            </a:extLst>
          </p:cNvPr>
          <p:cNvGrpSpPr/>
          <p:nvPr/>
        </p:nvGrpSpPr>
        <p:grpSpPr>
          <a:xfrm>
            <a:off x="2828905" y="3247814"/>
            <a:ext cx="2096381" cy="2207290"/>
            <a:chOff x="1520157" y="3200400"/>
            <a:chExt cx="1371606" cy="1371601"/>
          </a:xfrm>
        </p:grpSpPr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0A734176-2AAF-4A1A-AE96-BE7009B6B1EC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907D5B61-5640-451A-A7E9-ED072E65FD5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EB138C62-F7A9-4211-8F9B-53321F98704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BCE72819-9EA8-4384-B578-A7646BA06E4A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0D65AA48-3631-41B3-8222-12F5C93D058A}"/>
              </a:ext>
            </a:extLst>
          </p:cNvPr>
          <p:cNvGrpSpPr/>
          <p:nvPr/>
        </p:nvGrpSpPr>
        <p:grpSpPr>
          <a:xfrm>
            <a:off x="5209714" y="3247814"/>
            <a:ext cx="2096381" cy="2207290"/>
            <a:chOff x="1520157" y="3200400"/>
            <a:chExt cx="1371606" cy="1371601"/>
          </a:xfrm>
        </p:grpSpPr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A59A90FE-AE80-42C7-ABBF-DFE3720949C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BBD157C4-C502-4E3B-827E-BB466C5F53D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794E8269-A19F-4CDD-9450-CA336CB0751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8FAAE6E5-45ED-4835-B537-450914AC722F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F6E1ECB7-940D-4631-B2EB-AECF6226491B}"/>
              </a:ext>
            </a:extLst>
          </p:cNvPr>
          <p:cNvGrpSpPr/>
          <p:nvPr/>
        </p:nvGrpSpPr>
        <p:grpSpPr>
          <a:xfrm>
            <a:off x="466300" y="5928545"/>
            <a:ext cx="2096381" cy="2207290"/>
            <a:chOff x="1520157" y="3200400"/>
            <a:chExt cx="1371606" cy="1371601"/>
          </a:xfrm>
        </p:grpSpPr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F249F8BE-C21A-415E-99EE-4FC58C8F898D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648F031E-3D6E-47E1-8D5D-B1CF3A490CC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B05FF66C-487A-4043-A8BE-FFE0D591132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FF3CD240-E2EA-48F2-BF54-BE5C9AB682C6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74C1E9B8-DD77-4E78-96CA-DFC6C7832754}"/>
              </a:ext>
            </a:extLst>
          </p:cNvPr>
          <p:cNvGrpSpPr/>
          <p:nvPr/>
        </p:nvGrpSpPr>
        <p:grpSpPr>
          <a:xfrm>
            <a:off x="2838007" y="5928545"/>
            <a:ext cx="2096381" cy="2207290"/>
            <a:chOff x="1520157" y="3200400"/>
            <a:chExt cx="1371606" cy="1371601"/>
          </a:xfrm>
        </p:grpSpPr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01061044-D8F6-4BD0-B4BD-E18A2E3D31A1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A6612E95-D3D4-4A3A-B29C-76EB73FD950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AACD67FF-B2CA-4F4B-845B-988C3912E09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5D242BA3-1FDC-4D39-BCE0-B7AAFA102785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0" name="Group 49">
            <a:extLst>
              <a:ext uri="{FF2B5EF4-FFF2-40B4-BE49-F238E27FC236}">
                <a16:creationId xmlns:a16="http://schemas.microsoft.com/office/drawing/2014/main" id="{46E1AE0D-A6DC-4C6B-98E3-AF6C19DB6C1F}"/>
              </a:ext>
            </a:extLst>
          </p:cNvPr>
          <p:cNvGrpSpPr/>
          <p:nvPr/>
        </p:nvGrpSpPr>
        <p:grpSpPr>
          <a:xfrm>
            <a:off x="5218816" y="5928545"/>
            <a:ext cx="2096381" cy="2207290"/>
            <a:chOff x="1520157" y="3200400"/>
            <a:chExt cx="1371606" cy="1371601"/>
          </a:xfrm>
        </p:grpSpPr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FB1CBE34-D69E-4EE4-B4B8-C9E9E7B9079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>
              <a:extLst>
                <a:ext uri="{FF2B5EF4-FFF2-40B4-BE49-F238E27FC236}">
                  <a16:creationId xmlns:a16="http://schemas.microsoft.com/office/drawing/2014/main" id="{24C93174-265B-4E76-9A03-87A44A51FE2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F1C2717E-D3B8-4126-BEC2-73B11DD6D7A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B1AE6CAC-9F22-475A-968F-A024A7D9CF14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5" name="Rectangle: Rounded Corners 54">
            <a:extLst>
              <a:ext uri="{FF2B5EF4-FFF2-40B4-BE49-F238E27FC236}">
                <a16:creationId xmlns:a16="http://schemas.microsoft.com/office/drawing/2014/main" id="{1B822C5D-68AB-4316-BD5E-9EA06AC45D00}"/>
              </a:ext>
            </a:extLst>
          </p:cNvPr>
          <p:cNvSpPr/>
          <p:nvPr/>
        </p:nvSpPr>
        <p:spPr>
          <a:xfrm>
            <a:off x="1988814" y="8641457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Player 1……………..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56" name="Rectangle: Rounded Corners 55">
            <a:extLst>
              <a:ext uri="{FF2B5EF4-FFF2-40B4-BE49-F238E27FC236}">
                <a16:creationId xmlns:a16="http://schemas.microsoft.com/office/drawing/2014/main" id="{D8AA0E18-21A2-4FD4-9AFD-532FCE28357A}"/>
              </a:ext>
            </a:extLst>
          </p:cNvPr>
          <p:cNvSpPr/>
          <p:nvPr/>
        </p:nvSpPr>
        <p:spPr>
          <a:xfrm>
            <a:off x="1989910" y="9041864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Player 2……………..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57" name="Rectangle: Rounded Corners 56">
            <a:extLst>
              <a:ext uri="{FF2B5EF4-FFF2-40B4-BE49-F238E27FC236}">
                <a16:creationId xmlns:a16="http://schemas.microsoft.com/office/drawing/2014/main" id="{34BD2B7B-BF87-4DE2-91C8-9059CDE3A114}"/>
              </a:ext>
            </a:extLst>
          </p:cNvPr>
          <p:cNvSpPr/>
          <p:nvPr/>
        </p:nvSpPr>
        <p:spPr>
          <a:xfrm>
            <a:off x="4226492" y="8646945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Games Won………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58" name="Rectangle: Rounded Corners 57">
            <a:extLst>
              <a:ext uri="{FF2B5EF4-FFF2-40B4-BE49-F238E27FC236}">
                <a16:creationId xmlns:a16="http://schemas.microsoft.com/office/drawing/2014/main" id="{F1F5224C-5AD0-4533-9FB2-EAF34CB64AE3}"/>
              </a:ext>
            </a:extLst>
          </p:cNvPr>
          <p:cNvSpPr/>
          <p:nvPr/>
        </p:nvSpPr>
        <p:spPr>
          <a:xfrm>
            <a:off x="4227588" y="9047352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Games Won………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40516677"/>
      </p:ext>
    </p:extLst>
  </p:cSld>
  <p:clrMapOvr>
    <a:masterClrMapping/>
  </p:clrMapOvr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id="{AAD5FDF5-D2F0-40E8-BF92-E0C45F730E7B}"/>
              </a:ext>
            </a:extLst>
          </p:cNvPr>
          <p:cNvGrpSpPr/>
          <p:nvPr/>
        </p:nvGrpSpPr>
        <p:grpSpPr>
          <a:xfrm>
            <a:off x="457200" y="567083"/>
            <a:ext cx="2096381" cy="2207290"/>
            <a:chOff x="1520157" y="3200400"/>
            <a:chExt cx="1371606" cy="1371601"/>
          </a:xfrm>
        </p:grpSpPr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FBE553EF-9C33-41B5-9ED4-BD20E8933CAE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62B89D17-2280-4374-B5F2-4F1BE437E46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99857B03-F62F-41B0-A55B-35863C5C844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EB08C583-712E-4155-A98F-C95A07D02000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DDA41621-0360-448D-9CFA-B5B0364FC082}"/>
              </a:ext>
            </a:extLst>
          </p:cNvPr>
          <p:cNvGrpSpPr/>
          <p:nvPr/>
        </p:nvGrpSpPr>
        <p:grpSpPr>
          <a:xfrm>
            <a:off x="2828907" y="567083"/>
            <a:ext cx="2096381" cy="2207290"/>
            <a:chOff x="1520157" y="3200400"/>
            <a:chExt cx="1371606" cy="1371601"/>
          </a:xfrm>
        </p:grpSpPr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41C5BF08-82BD-4CC4-961D-F1155CA6D14A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33DC41DC-0FA4-4BDB-9968-448723A1A1C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34FC5602-98CB-43CA-87EA-B914F3D512B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220A92E2-F083-41F2-A7FF-D6AA6059168E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6D25211A-A89B-4B3F-81D2-80A8DA636200}"/>
              </a:ext>
            </a:extLst>
          </p:cNvPr>
          <p:cNvGrpSpPr/>
          <p:nvPr/>
        </p:nvGrpSpPr>
        <p:grpSpPr>
          <a:xfrm>
            <a:off x="5209716" y="567083"/>
            <a:ext cx="2096381" cy="2207290"/>
            <a:chOff x="1520157" y="3200400"/>
            <a:chExt cx="1371606" cy="1371601"/>
          </a:xfrm>
        </p:grpSpPr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27BFDB99-8203-4BAF-92E2-D83D6F9E7A2E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1AB108A3-F453-4C18-A0E3-044E65EE10A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B5487FB4-BC83-4EB1-8A48-04E143A8557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3D43FB73-1E06-49CA-9724-2C23AB7519B9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9B67E166-91D5-4C6E-983C-4F9B3EC319C7}"/>
              </a:ext>
            </a:extLst>
          </p:cNvPr>
          <p:cNvGrpSpPr/>
          <p:nvPr/>
        </p:nvGrpSpPr>
        <p:grpSpPr>
          <a:xfrm>
            <a:off x="457198" y="3247814"/>
            <a:ext cx="2096381" cy="2207290"/>
            <a:chOff x="1520157" y="3200400"/>
            <a:chExt cx="1371606" cy="1371601"/>
          </a:xfrm>
        </p:grpSpPr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B9879C6D-C457-44AC-A9FE-7AF0053AA073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93A19361-F005-4CB5-9F74-DCD88768D92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F1E6BC5E-5FEA-4021-A2F8-D7B22CAB712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3046E8B7-F698-4CEF-ACC6-B5838BEBFACF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38B248B7-FC8B-47D6-BBEE-BD31C93B0A24}"/>
              </a:ext>
            </a:extLst>
          </p:cNvPr>
          <p:cNvGrpSpPr/>
          <p:nvPr/>
        </p:nvGrpSpPr>
        <p:grpSpPr>
          <a:xfrm>
            <a:off x="2828905" y="3247814"/>
            <a:ext cx="2096381" cy="2207290"/>
            <a:chOff x="1520157" y="3200400"/>
            <a:chExt cx="1371606" cy="1371601"/>
          </a:xfrm>
        </p:grpSpPr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0A734176-2AAF-4A1A-AE96-BE7009B6B1EC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907D5B61-5640-451A-A7E9-ED072E65FD5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EB138C62-F7A9-4211-8F9B-53321F98704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BCE72819-9EA8-4384-B578-A7646BA06E4A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0D65AA48-3631-41B3-8222-12F5C93D058A}"/>
              </a:ext>
            </a:extLst>
          </p:cNvPr>
          <p:cNvGrpSpPr/>
          <p:nvPr/>
        </p:nvGrpSpPr>
        <p:grpSpPr>
          <a:xfrm>
            <a:off x="5209714" y="3247814"/>
            <a:ext cx="2096381" cy="2207290"/>
            <a:chOff x="1520157" y="3200400"/>
            <a:chExt cx="1371606" cy="1371601"/>
          </a:xfrm>
        </p:grpSpPr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A59A90FE-AE80-42C7-ABBF-DFE3720949C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BBD157C4-C502-4E3B-827E-BB466C5F53D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794E8269-A19F-4CDD-9450-CA336CB0751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8FAAE6E5-45ED-4835-B537-450914AC722F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F6E1ECB7-940D-4631-B2EB-AECF6226491B}"/>
              </a:ext>
            </a:extLst>
          </p:cNvPr>
          <p:cNvGrpSpPr/>
          <p:nvPr/>
        </p:nvGrpSpPr>
        <p:grpSpPr>
          <a:xfrm>
            <a:off x="466300" y="5928545"/>
            <a:ext cx="2096381" cy="2207290"/>
            <a:chOff x="1520157" y="3200400"/>
            <a:chExt cx="1371606" cy="1371601"/>
          </a:xfrm>
        </p:grpSpPr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F249F8BE-C21A-415E-99EE-4FC58C8F898D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648F031E-3D6E-47E1-8D5D-B1CF3A490CC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B05FF66C-487A-4043-A8BE-FFE0D591132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FF3CD240-E2EA-48F2-BF54-BE5C9AB682C6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74C1E9B8-DD77-4E78-96CA-DFC6C7832754}"/>
              </a:ext>
            </a:extLst>
          </p:cNvPr>
          <p:cNvGrpSpPr/>
          <p:nvPr/>
        </p:nvGrpSpPr>
        <p:grpSpPr>
          <a:xfrm>
            <a:off x="2838007" y="5928545"/>
            <a:ext cx="2096381" cy="2207290"/>
            <a:chOff x="1520157" y="3200400"/>
            <a:chExt cx="1371606" cy="1371601"/>
          </a:xfrm>
        </p:grpSpPr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01061044-D8F6-4BD0-B4BD-E18A2E3D31A1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A6612E95-D3D4-4A3A-B29C-76EB73FD950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AACD67FF-B2CA-4F4B-845B-988C3912E09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5D242BA3-1FDC-4D39-BCE0-B7AAFA102785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0" name="Group 49">
            <a:extLst>
              <a:ext uri="{FF2B5EF4-FFF2-40B4-BE49-F238E27FC236}">
                <a16:creationId xmlns:a16="http://schemas.microsoft.com/office/drawing/2014/main" id="{46E1AE0D-A6DC-4C6B-98E3-AF6C19DB6C1F}"/>
              </a:ext>
            </a:extLst>
          </p:cNvPr>
          <p:cNvGrpSpPr/>
          <p:nvPr/>
        </p:nvGrpSpPr>
        <p:grpSpPr>
          <a:xfrm>
            <a:off x="5218816" y="5928545"/>
            <a:ext cx="2096381" cy="2207290"/>
            <a:chOff x="1520157" y="3200400"/>
            <a:chExt cx="1371606" cy="1371601"/>
          </a:xfrm>
        </p:grpSpPr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FB1CBE34-D69E-4EE4-B4B8-C9E9E7B9079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>
              <a:extLst>
                <a:ext uri="{FF2B5EF4-FFF2-40B4-BE49-F238E27FC236}">
                  <a16:creationId xmlns:a16="http://schemas.microsoft.com/office/drawing/2014/main" id="{24C93174-265B-4E76-9A03-87A44A51FE2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F1C2717E-D3B8-4126-BEC2-73B11DD6D7A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B1AE6CAC-9F22-475A-968F-A024A7D9CF14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5" name="Rectangle: Rounded Corners 54">
            <a:extLst>
              <a:ext uri="{FF2B5EF4-FFF2-40B4-BE49-F238E27FC236}">
                <a16:creationId xmlns:a16="http://schemas.microsoft.com/office/drawing/2014/main" id="{1B822C5D-68AB-4316-BD5E-9EA06AC45D00}"/>
              </a:ext>
            </a:extLst>
          </p:cNvPr>
          <p:cNvSpPr/>
          <p:nvPr/>
        </p:nvSpPr>
        <p:spPr>
          <a:xfrm>
            <a:off x="1988814" y="8641457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Player 1……………..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56" name="Rectangle: Rounded Corners 55">
            <a:extLst>
              <a:ext uri="{FF2B5EF4-FFF2-40B4-BE49-F238E27FC236}">
                <a16:creationId xmlns:a16="http://schemas.microsoft.com/office/drawing/2014/main" id="{D8AA0E18-21A2-4FD4-9AFD-532FCE28357A}"/>
              </a:ext>
            </a:extLst>
          </p:cNvPr>
          <p:cNvSpPr/>
          <p:nvPr/>
        </p:nvSpPr>
        <p:spPr>
          <a:xfrm>
            <a:off x="1989910" y="9041864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Player 2……………..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57" name="Rectangle: Rounded Corners 56">
            <a:extLst>
              <a:ext uri="{FF2B5EF4-FFF2-40B4-BE49-F238E27FC236}">
                <a16:creationId xmlns:a16="http://schemas.microsoft.com/office/drawing/2014/main" id="{34BD2B7B-BF87-4DE2-91C8-9059CDE3A114}"/>
              </a:ext>
            </a:extLst>
          </p:cNvPr>
          <p:cNvSpPr/>
          <p:nvPr/>
        </p:nvSpPr>
        <p:spPr>
          <a:xfrm>
            <a:off x="4226492" y="8646945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Games Won………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58" name="Rectangle: Rounded Corners 57">
            <a:extLst>
              <a:ext uri="{FF2B5EF4-FFF2-40B4-BE49-F238E27FC236}">
                <a16:creationId xmlns:a16="http://schemas.microsoft.com/office/drawing/2014/main" id="{F1F5224C-5AD0-4533-9FB2-EAF34CB64AE3}"/>
              </a:ext>
            </a:extLst>
          </p:cNvPr>
          <p:cNvSpPr/>
          <p:nvPr/>
        </p:nvSpPr>
        <p:spPr>
          <a:xfrm>
            <a:off x="4227588" y="9047352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Games Won………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9661573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id="{AAD5FDF5-D2F0-40E8-BF92-E0C45F730E7B}"/>
              </a:ext>
            </a:extLst>
          </p:cNvPr>
          <p:cNvGrpSpPr/>
          <p:nvPr/>
        </p:nvGrpSpPr>
        <p:grpSpPr>
          <a:xfrm>
            <a:off x="457200" y="567083"/>
            <a:ext cx="2096381" cy="2207290"/>
            <a:chOff x="1520157" y="3200400"/>
            <a:chExt cx="1371606" cy="1371601"/>
          </a:xfrm>
        </p:grpSpPr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FBE553EF-9C33-41B5-9ED4-BD20E8933CAE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62B89D17-2280-4374-B5F2-4F1BE437E46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99857B03-F62F-41B0-A55B-35863C5C844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EB08C583-712E-4155-A98F-C95A07D02000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DDA41621-0360-448D-9CFA-B5B0364FC082}"/>
              </a:ext>
            </a:extLst>
          </p:cNvPr>
          <p:cNvGrpSpPr/>
          <p:nvPr/>
        </p:nvGrpSpPr>
        <p:grpSpPr>
          <a:xfrm>
            <a:off x="2828907" y="567083"/>
            <a:ext cx="2096381" cy="2207290"/>
            <a:chOff x="1520157" y="3200400"/>
            <a:chExt cx="1371606" cy="1371601"/>
          </a:xfrm>
        </p:grpSpPr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41C5BF08-82BD-4CC4-961D-F1155CA6D14A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33DC41DC-0FA4-4BDB-9968-448723A1A1C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34FC5602-98CB-43CA-87EA-B914F3D512B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220A92E2-F083-41F2-A7FF-D6AA6059168E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6D25211A-A89B-4B3F-81D2-80A8DA636200}"/>
              </a:ext>
            </a:extLst>
          </p:cNvPr>
          <p:cNvGrpSpPr/>
          <p:nvPr/>
        </p:nvGrpSpPr>
        <p:grpSpPr>
          <a:xfrm>
            <a:off x="5209716" y="567083"/>
            <a:ext cx="2096381" cy="2207290"/>
            <a:chOff x="1520157" y="3200400"/>
            <a:chExt cx="1371606" cy="1371601"/>
          </a:xfrm>
        </p:grpSpPr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27BFDB99-8203-4BAF-92E2-D83D6F9E7A2E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1AB108A3-F453-4C18-A0E3-044E65EE10A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B5487FB4-BC83-4EB1-8A48-04E143A8557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3D43FB73-1E06-49CA-9724-2C23AB7519B9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9B67E166-91D5-4C6E-983C-4F9B3EC319C7}"/>
              </a:ext>
            </a:extLst>
          </p:cNvPr>
          <p:cNvGrpSpPr/>
          <p:nvPr/>
        </p:nvGrpSpPr>
        <p:grpSpPr>
          <a:xfrm>
            <a:off x="457198" y="3247814"/>
            <a:ext cx="2096381" cy="2207290"/>
            <a:chOff x="1520157" y="3200400"/>
            <a:chExt cx="1371606" cy="1371601"/>
          </a:xfrm>
        </p:grpSpPr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B9879C6D-C457-44AC-A9FE-7AF0053AA073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93A19361-F005-4CB5-9F74-DCD88768D92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F1E6BC5E-5FEA-4021-A2F8-D7B22CAB712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3046E8B7-F698-4CEF-ACC6-B5838BEBFACF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38B248B7-FC8B-47D6-BBEE-BD31C93B0A24}"/>
              </a:ext>
            </a:extLst>
          </p:cNvPr>
          <p:cNvGrpSpPr/>
          <p:nvPr/>
        </p:nvGrpSpPr>
        <p:grpSpPr>
          <a:xfrm>
            <a:off x="2828905" y="3247814"/>
            <a:ext cx="2096381" cy="2207290"/>
            <a:chOff x="1520157" y="3200400"/>
            <a:chExt cx="1371606" cy="1371601"/>
          </a:xfrm>
        </p:grpSpPr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0A734176-2AAF-4A1A-AE96-BE7009B6B1EC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907D5B61-5640-451A-A7E9-ED072E65FD5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EB138C62-F7A9-4211-8F9B-53321F98704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BCE72819-9EA8-4384-B578-A7646BA06E4A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0D65AA48-3631-41B3-8222-12F5C93D058A}"/>
              </a:ext>
            </a:extLst>
          </p:cNvPr>
          <p:cNvGrpSpPr/>
          <p:nvPr/>
        </p:nvGrpSpPr>
        <p:grpSpPr>
          <a:xfrm>
            <a:off x="5209714" y="3247814"/>
            <a:ext cx="2096381" cy="2207290"/>
            <a:chOff x="1520157" y="3200400"/>
            <a:chExt cx="1371606" cy="1371601"/>
          </a:xfrm>
        </p:grpSpPr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A59A90FE-AE80-42C7-ABBF-DFE3720949C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BBD157C4-C502-4E3B-827E-BB466C5F53D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794E8269-A19F-4CDD-9450-CA336CB0751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8FAAE6E5-45ED-4835-B537-450914AC722F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F6E1ECB7-940D-4631-B2EB-AECF6226491B}"/>
              </a:ext>
            </a:extLst>
          </p:cNvPr>
          <p:cNvGrpSpPr/>
          <p:nvPr/>
        </p:nvGrpSpPr>
        <p:grpSpPr>
          <a:xfrm>
            <a:off x="466300" y="5928545"/>
            <a:ext cx="2096381" cy="2207290"/>
            <a:chOff x="1520157" y="3200400"/>
            <a:chExt cx="1371606" cy="1371601"/>
          </a:xfrm>
        </p:grpSpPr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F249F8BE-C21A-415E-99EE-4FC58C8F898D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648F031E-3D6E-47E1-8D5D-B1CF3A490CC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B05FF66C-487A-4043-A8BE-FFE0D591132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FF3CD240-E2EA-48F2-BF54-BE5C9AB682C6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74C1E9B8-DD77-4E78-96CA-DFC6C7832754}"/>
              </a:ext>
            </a:extLst>
          </p:cNvPr>
          <p:cNvGrpSpPr/>
          <p:nvPr/>
        </p:nvGrpSpPr>
        <p:grpSpPr>
          <a:xfrm>
            <a:off x="2838007" y="5928545"/>
            <a:ext cx="2096381" cy="2207290"/>
            <a:chOff x="1520157" y="3200400"/>
            <a:chExt cx="1371606" cy="1371601"/>
          </a:xfrm>
        </p:grpSpPr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01061044-D8F6-4BD0-B4BD-E18A2E3D31A1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A6612E95-D3D4-4A3A-B29C-76EB73FD950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AACD67FF-B2CA-4F4B-845B-988C3912E09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5D242BA3-1FDC-4D39-BCE0-B7AAFA102785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0" name="Group 49">
            <a:extLst>
              <a:ext uri="{FF2B5EF4-FFF2-40B4-BE49-F238E27FC236}">
                <a16:creationId xmlns:a16="http://schemas.microsoft.com/office/drawing/2014/main" id="{46E1AE0D-A6DC-4C6B-98E3-AF6C19DB6C1F}"/>
              </a:ext>
            </a:extLst>
          </p:cNvPr>
          <p:cNvGrpSpPr/>
          <p:nvPr/>
        </p:nvGrpSpPr>
        <p:grpSpPr>
          <a:xfrm>
            <a:off x="5218816" y="5928545"/>
            <a:ext cx="2096381" cy="2207290"/>
            <a:chOff x="1520157" y="3200400"/>
            <a:chExt cx="1371606" cy="1371601"/>
          </a:xfrm>
        </p:grpSpPr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FB1CBE34-D69E-4EE4-B4B8-C9E9E7B9079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>
              <a:extLst>
                <a:ext uri="{FF2B5EF4-FFF2-40B4-BE49-F238E27FC236}">
                  <a16:creationId xmlns:a16="http://schemas.microsoft.com/office/drawing/2014/main" id="{24C93174-265B-4E76-9A03-87A44A51FE2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F1C2717E-D3B8-4126-BEC2-73B11DD6D7A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B1AE6CAC-9F22-475A-968F-A024A7D9CF14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5" name="Rectangle: Rounded Corners 54">
            <a:extLst>
              <a:ext uri="{FF2B5EF4-FFF2-40B4-BE49-F238E27FC236}">
                <a16:creationId xmlns:a16="http://schemas.microsoft.com/office/drawing/2014/main" id="{1B822C5D-68AB-4316-BD5E-9EA06AC45D00}"/>
              </a:ext>
            </a:extLst>
          </p:cNvPr>
          <p:cNvSpPr/>
          <p:nvPr/>
        </p:nvSpPr>
        <p:spPr>
          <a:xfrm>
            <a:off x="1988814" y="8641457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Player 1……………..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56" name="Rectangle: Rounded Corners 55">
            <a:extLst>
              <a:ext uri="{FF2B5EF4-FFF2-40B4-BE49-F238E27FC236}">
                <a16:creationId xmlns:a16="http://schemas.microsoft.com/office/drawing/2014/main" id="{D8AA0E18-21A2-4FD4-9AFD-532FCE28357A}"/>
              </a:ext>
            </a:extLst>
          </p:cNvPr>
          <p:cNvSpPr/>
          <p:nvPr/>
        </p:nvSpPr>
        <p:spPr>
          <a:xfrm>
            <a:off x="1989910" y="9041864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Player 2……………..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57" name="Rectangle: Rounded Corners 56">
            <a:extLst>
              <a:ext uri="{FF2B5EF4-FFF2-40B4-BE49-F238E27FC236}">
                <a16:creationId xmlns:a16="http://schemas.microsoft.com/office/drawing/2014/main" id="{34BD2B7B-BF87-4DE2-91C8-9059CDE3A114}"/>
              </a:ext>
            </a:extLst>
          </p:cNvPr>
          <p:cNvSpPr/>
          <p:nvPr/>
        </p:nvSpPr>
        <p:spPr>
          <a:xfrm>
            <a:off x="4226492" y="8646945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Games Won………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58" name="Rectangle: Rounded Corners 57">
            <a:extLst>
              <a:ext uri="{FF2B5EF4-FFF2-40B4-BE49-F238E27FC236}">
                <a16:creationId xmlns:a16="http://schemas.microsoft.com/office/drawing/2014/main" id="{F1F5224C-5AD0-4533-9FB2-EAF34CB64AE3}"/>
              </a:ext>
            </a:extLst>
          </p:cNvPr>
          <p:cNvSpPr/>
          <p:nvPr/>
        </p:nvSpPr>
        <p:spPr>
          <a:xfrm>
            <a:off x="4227588" y="9047352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Games Won………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79972291"/>
      </p:ext>
    </p:extLst>
  </p:cSld>
  <p:clrMapOvr>
    <a:masterClrMapping/>
  </p:clrMapOvr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id="{AAD5FDF5-D2F0-40E8-BF92-E0C45F730E7B}"/>
              </a:ext>
            </a:extLst>
          </p:cNvPr>
          <p:cNvGrpSpPr/>
          <p:nvPr/>
        </p:nvGrpSpPr>
        <p:grpSpPr>
          <a:xfrm>
            <a:off x="457200" y="567083"/>
            <a:ext cx="2096381" cy="2207290"/>
            <a:chOff x="1520157" y="3200400"/>
            <a:chExt cx="1371606" cy="1371601"/>
          </a:xfrm>
        </p:grpSpPr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FBE553EF-9C33-41B5-9ED4-BD20E8933CAE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62B89D17-2280-4374-B5F2-4F1BE437E46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99857B03-F62F-41B0-A55B-35863C5C844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EB08C583-712E-4155-A98F-C95A07D02000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DDA41621-0360-448D-9CFA-B5B0364FC082}"/>
              </a:ext>
            </a:extLst>
          </p:cNvPr>
          <p:cNvGrpSpPr/>
          <p:nvPr/>
        </p:nvGrpSpPr>
        <p:grpSpPr>
          <a:xfrm>
            <a:off x="2828907" y="567083"/>
            <a:ext cx="2096381" cy="2207290"/>
            <a:chOff x="1520157" y="3200400"/>
            <a:chExt cx="1371606" cy="1371601"/>
          </a:xfrm>
        </p:grpSpPr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41C5BF08-82BD-4CC4-961D-F1155CA6D14A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33DC41DC-0FA4-4BDB-9968-448723A1A1C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34FC5602-98CB-43CA-87EA-B914F3D512B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220A92E2-F083-41F2-A7FF-D6AA6059168E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6D25211A-A89B-4B3F-81D2-80A8DA636200}"/>
              </a:ext>
            </a:extLst>
          </p:cNvPr>
          <p:cNvGrpSpPr/>
          <p:nvPr/>
        </p:nvGrpSpPr>
        <p:grpSpPr>
          <a:xfrm>
            <a:off x="5209716" y="567083"/>
            <a:ext cx="2096381" cy="2207290"/>
            <a:chOff x="1520157" y="3200400"/>
            <a:chExt cx="1371606" cy="1371601"/>
          </a:xfrm>
        </p:grpSpPr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27BFDB99-8203-4BAF-92E2-D83D6F9E7A2E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1AB108A3-F453-4C18-A0E3-044E65EE10A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B5487FB4-BC83-4EB1-8A48-04E143A8557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3D43FB73-1E06-49CA-9724-2C23AB7519B9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9B67E166-91D5-4C6E-983C-4F9B3EC319C7}"/>
              </a:ext>
            </a:extLst>
          </p:cNvPr>
          <p:cNvGrpSpPr/>
          <p:nvPr/>
        </p:nvGrpSpPr>
        <p:grpSpPr>
          <a:xfrm>
            <a:off x="457198" y="3247814"/>
            <a:ext cx="2096381" cy="2207290"/>
            <a:chOff x="1520157" y="3200400"/>
            <a:chExt cx="1371606" cy="1371601"/>
          </a:xfrm>
        </p:grpSpPr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B9879C6D-C457-44AC-A9FE-7AF0053AA073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93A19361-F005-4CB5-9F74-DCD88768D92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F1E6BC5E-5FEA-4021-A2F8-D7B22CAB712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3046E8B7-F698-4CEF-ACC6-B5838BEBFACF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38B248B7-FC8B-47D6-BBEE-BD31C93B0A24}"/>
              </a:ext>
            </a:extLst>
          </p:cNvPr>
          <p:cNvGrpSpPr/>
          <p:nvPr/>
        </p:nvGrpSpPr>
        <p:grpSpPr>
          <a:xfrm>
            <a:off x="2828905" y="3247814"/>
            <a:ext cx="2096381" cy="2207290"/>
            <a:chOff x="1520157" y="3200400"/>
            <a:chExt cx="1371606" cy="1371601"/>
          </a:xfrm>
        </p:grpSpPr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0A734176-2AAF-4A1A-AE96-BE7009B6B1EC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907D5B61-5640-451A-A7E9-ED072E65FD5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EB138C62-F7A9-4211-8F9B-53321F98704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BCE72819-9EA8-4384-B578-A7646BA06E4A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0D65AA48-3631-41B3-8222-12F5C93D058A}"/>
              </a:ext>
            </a:extLst>
          </p:cNvPr>
          <p:cNvGrpSpPr/>
          <p:nvPr/>
        </p:nvGrpSpPr>
        <p:grpSpPr>
          <a:xfrm>
            <a:off x="5209714" y="3247814"/>
            <a:ext cx="2096381" cy="2207290"/>
            <a:chOff x="1520157" y="3200400"/>
            <a:chExt cx="1371606" cy="1371601"/>
          </a:xfrm>
        </p:grpSpPr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A59A90FE-AE80-42C7-ABBF-DFE3720949C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BBD157C4-C502-4E3B-827E-BB466C5F53D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794E8269-A19F-4CDD-9450-CA336CB0751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8FAAE6E5-45ED-4835-B537-450914AC722F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F6E1ECB7-940D-4631-B2EB-AECF6226491B}"/>
              </a:ext>
            </a:extLst>
          </p:cNvPr>
          <p:cNvGrpSpPr/>
          <p:nvPr/>
        </p:nvGrpSpPr>
        <p:grpSpPr>
          <a:xfrm>
            <a:off x="466300" y="5928545"/>
            <a:ext cx="2096381" cy="2207290"/>
            <a:chOff x="1520157" y="3200400"/>
            <a:chExt cx="1371606" cy="1371601"/>
          </a:xfrm>
        </p:grpSpPr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F249F8BE-C21A-415E-99EE-4FC58C8F898D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648F031E-3D6E-47E1-8D5D-B1CF3A490CC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B05FF66C-487A-4043-A8BE-FFE0D591132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FF3CD240-E2EA-48F2-BF54-BE5C9AB682C6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74C1E9B8-DD77-4E78-96CA-DFC6C7832754}"/>
              </a:ext>
            </a:extLst>
          </p:cNvPr>
          <p:cNvGrpSpPr/>
          <p:nvPr/>
        </p:nvGrpSpPr>
        <p:grpSpPr>
          <a:xfrm>
            <a:off x="2838007" y="5928545"/>
            <a:ext cx="2096381" cy="2207290"/>
            <a:chOff x="1520157" y="3200400"/>
            <a:chExt cx="1371606" cy="1371601"/>
          </a:xfrm>
        </p:grpSpPr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01061044-D8F6-4BD0-B4BD-E18A2E3D31A1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A6612E95-D3D4-4A3A-B29C-76EB73FD950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AACD67FF-B2CA-4F4B-845B-988C3912E09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5D242BA3-1FDC-4D39-BCE0-B7AAFA102785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0" name="Group 49">
            <a:extLst>
              <a:ext uri="{FF2B5EF4-FFF2-40B4-BE49-F238E27FC236}">
                <a16:creationId xmlns:a16="http://schemas.microsoft.com/office/drawing/2014/main" id="{46E1AE0D-A6DC-4C6B-98E3-AF6C19DB6C1F}"/>
              </a:ext>
            </a:extLst>
          </p:cNvPr>
          <p:cNvGrpSpPr/>
          <p:nvPr/>
        </p:nvGrpSpPr>
        <p:grpSpPr>
          <a:xfrm>
            <a:off x="5218816" y="5928545"/>
            <a:ext cx="2096381" cy="2207290"/>
            <a:chOff x="1520157" y="3200400"/>
            <a:chExt cx="1371606" cy="1371601"/>
          </a:xfrm>
        </p:grpSpPr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FB1CBE34-D69E-4EE4-B4B8-C9E9E7B9079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>
              <a:extLst>
                <a:ext uri="{FF2B5EF4-FFF2-40B4-BE49-F238E27FC236}">
                  <a16:creationId xmlns:a16="http://schemas.microsoft.com/office/drawing/2014/main" id="{24C93174-265B-4E76-9A03-87A44A51FE2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F1C2717E-D3B8-4126-BEC2-73B11DD6D7A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B1AE6CAC-9F22-475A-968F-A024A7D9CF14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5" name="Rectangle: Rounded Corners 54">
            <a:extLst>
              <a:ext uri="{FF2B5EF4-FFF2-40B4-BE49-F238E27FC236}">
                <a16:creationId xmlns:a16="http://schemas.microsoft.com/office/drawing/2014/main" id="{1B822C5D-68AB-4316-BD5E-9EA06AC45D00}"/>
              </a:ext>
            </a:extLst>
          </p:cNvPr>
          <p:cNvSpPr/>
          <p:nvPr/>
        </p:nvSpPr>
        <p:spPr>
          <a:xfrm>
            <a:off x="1988814" y="8641457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Player 1……………..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56" name="Rectangle: Rounded Corners 55">
            <a:extLst>
              <a:ext uri="{FF2B5EF4-FFF2-40B4-BE49-F238E27FC236}">
                <a16:creationId xmlns:a16="http://schemas.microsoft.com/office/drawing/2014/main" id="{D8AA0E18-21A2-4FD4-9AFD-532FCE28357A}"/>
              </a:ext>
            </a:extLst>
          </p:cNvPr>
          <p:cNvSpPr/>
          <p:nvPr/>
        </p:nvSpPr>
        <p:spPr>
          <a:xfrm>
            <a:off x="1989910" y="9041864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Player 2……………..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57" name="Rectangle: Rounded Corners 56">
            <a:extLst>
              <a:ext uri="{FF2B5EF4-FFF2-40B4-BE49-F238E27FC236}">
                <a16:creationId xmlns:a16="http://schemas.microsoft.com/office/drawing/2014/main" id="{34BD2B7B-BF87-4DE2-91C8-9059CDE3A114}"/>
              </a:ext>
            </a:extLst>
          </p:cNvPr>
          <p:cNvSpPr/>
          <p:nvPr/>
        </p:nvSpPr>
        <p:spPr>
          <a:xfrm>
            <a:off x="4226492" y="8646945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Games Won………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58" name="Rectangle: Rounded Corners 57">
            <a:extLst>
              <a:ext uri="{FF2B5EF4-FFF2-40B4-BE49-F238E27FC236}">
                <a16:creationId xmlns:a16="http://schemas.microsoft.com/office/drawing/2014/main" id="{F1F5224C-5AD0-4533-9FB2-EAF34CB64AE3}"/>
              </a:ext>
            </a:extLst>
          </p:cNvPr>
          <p:cNvSpPr/>
          <p:nvPr/>
        </p:nvSpPr>
        <p:spPr>
          <a:xfrm>
            <a:off x="4227588" y="9047352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Games Won………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18194444"/>
      </p:ext>
    </p:extLst>
  </p:cSld>
  <p:clrMapOvr>
    <a:masterClrMapping/>
  </p:clrMapOvr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id="{AAD5FDF5-D2F0-40E8-BF92-E0C45F730E7B}"/>
              </a:ext>
            </a:extLst>
          </p:cNvPr>
          <p:cNvGrpSpPr/>
          <p:nvPr/>
        </p:nvGrpSpPr>
        <p:grpSpPr>
          <a:xfrm>
            <a:off x="457200" y="567083"/>
            <a:ext cx="2096381" cy="2207290"/>
            <a:chOff x="1520157" y="3200400"/>
            <a:chExt cx="1371606" cy="1371601"/>
          </a:xfrm>
        </p:grpSpPr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FBE553EF-9C33-41B5-9ED4-BD20E8933CAE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62B89D17-2280-4374-B5F2-4F1BE437E46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99857B03-F62F-41B0-A55B-35863C5C844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EB08C583-712E-4155-A98F-C95A07D02000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DDA41621-0360-448D-9CFA-B5B0364FC082}"/>
              </a:ext>
            </a:extLst>
          </p:cNvPr>
          <p:cNvGrpSpPr/>
          <p:nvPr/>
        </p:nvGrpSpPr>
        <p:grpSpPr>
          <a:xfrm>
            <a:off x="2828907" y="567083"/>
            <a:ext cx="2096381" cy="2207290"/>
            <a:chOff x="1520157" y="3200400"/>
            <a:chExt cx="1371606" cy="1371601"/>
          </a:xfrm>
        </p:grpSpPr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41C5BF08-82BD-4CC4-961D-F1155CA6D14A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33DC41DC-0FA4-4BDB-9968-448723A1A1C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34FC5602-98CB-43CA-87EA-B914F3D512B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220A92E2-F083-41F2-A7FF-D6AA6059168E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6D25211A-A89B-4B3F-81D2-80A8DA636200}"/>
              </a:ext>
            </a:extLst>
          </p:cNvPr>
          <p:cNvGrpSpPr/>
          <p:nvPr/>
        </p:nvGrpSpPr>
        <p:grpSpPr>
          <a:xfrm>
            <a:off x="5209716" y="567083"/>
            <a:ext cx="2096381" cy="2207290"/>
            <a:chOff x="1520157" y="3200400"/>
            <a:chExt cx="1371606" cy="1371601"/>
          </a:xfrm>
        </p:grpSpPr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27BFDB99-8203-4BAF-92E2-D83D6F9E7A2E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1AB108A3-F453-4C18-A0E3-044E65EE10A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B5487FB4-BC83-4EB1-8A48-04E143A8557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3D43FB73-1E06-49CA-9724-2C23AB7519B9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9B67E166-91D5-4C6E-983C-4F9B3EC319C7}"/>
              </a:ext>
            </a:extLst>
          </p:cNvPr>
          <p:cNvGrpSpPr/>
          <p:nvPr/>
        </p:nvGrpSpPr>
        <p:grpSpPr>
          <a:xfrm>
            <a:off x="457198" y="3247814"/>
            <a:ext cx="2096381" cy="2207290"/>
            <a:chOff x="1520157" y="3200400"/>
            <a:chExt cx="1371606" cy="1371601"/>
          </a:xfrm>
        </p:grpSpPr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B9879C6D-C457-44AC-A9FE-7AF0053AA073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93A19361-F005-4CB5-9F74-DCD88768D92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F1E6BC5E-5FEA-4021-A2F8-D7B22CAB712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3046E8B7-F698-4CEF-ACC6-B5838BEBFACF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38B248B7-FC8B-47D6-BBEE-BD31C93B0A24}"/>
              </a:ext>
            </a:extLst>
          </p:cNvPr>
          <p:cNvGrpSpPr/>
          <p:nvPr/>
        </p:nvGrpSpPr>
        <p:grpSpPr>
          <a:xfrm>
            <a:off x="2828905" y="3247814"/>
            <a:ext cx="2096381" cy="2207290"/>
            <a:chOff x="1520157" y="3200400"/>
            <a:chExt cx="1371606" cy="1371601"/>
          </a:xfrm>
        </p:grpSpPr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0A734176-2AAF-4A1A-AE96-BE7009B6B1EC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907D5B61-5640-451A-A7E9-ED072E65FD5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EB138C62-F7A9-4211-8F9B-53321F98704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BCE72819-9EA8-4384-B578-A7646BA06E4A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0D65AA48-3631-41B3-8222-12F5C93D058A}"/>
              </a:ext>
            </a:extLst>
          </p:cNvPr>
          <p:cNvGrpSpPr/>
          <p:nvPr/>
        </p:nvGrpSpPr>
        <p:grpSpPr>
          <a:xfrm>
            <a:off x="5209714" y="3247814"/>
            <a:ext cx="2096381" cy="2207290"/>
            <a:chOff x="1520157" y="3200400"/>
            <a:chExt cx="1371606" cy="1371601"/>
          </a:xfrm>
        </p:grpSpPr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A59A90FE-AE80-42C7-ABBF-DFE3720949C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BBD157C4-C502-4E3B-827E-BB466C5F53D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794E8269-A19F-4CDD-9450-CA336CB0751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8FAAE6E5-45ED-4835-B537-450914AC722F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F6E1ECB7-940D-4631-B2EB-AECF6226491B}"/>
              </a:ext>
            </a:extLst>
          </p:cNvPr>
          <p:cNvGrpSpPr/>
          <p:nvPr/>
        </p:nvGrpSpPr>
        <p:grpSpPr>
          <a:xfrm>
            <a:off x="466300" y="5928545"/>
            <a:ext cx="2096381" cy="2207290"/>
            <a:chOff x="1520157" y="3200400"/>
            <a:chExt cx="1371606" cy="1371601"/>
          </a:xfrm>
        </p:grpSpPr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F249F8BE-C21A-415E-99EE-4FC58C8F898D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648F031E-3D6E-47E1-8D5D-B1CF3A490CC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B05FF66C-487A-4043-A8BE-FFE0D591132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FF3CD240-E2EA-48F2-BF54-BE5C9AB682C6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74C1E9B8-DD77-4E78-96CA-DFC6C7832754}"/>
              </a:ext>
            </a:extLst>
          </p:cNvPr>
          <p:cNvGrpSpPr/>
          <p:nvPr/>
        </p:nvGrpSpPr>
        <p:grpSpPr>
          <a:xfrm>
            <a:off x="2838007" y="5928545"/>
            <a:ext cx="2096381" cy="2207290"/>
            <a:chOff x="1520157" y="3200400"/>
            <a:chExt cx="1371606" cy="1371601"/>
          </a:xfrm>
        </p:grpSpPr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01061044-D8F6-4BD0-B4BD-E18A2E3D31A1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A6612E95-D3D4-4A3A-B29C-76EB73FD950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AACD67FF-B2CA-4F4B-845B-988C3912E09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5D242BA3-1FDC-4D39-BCE0-B7AAFA102785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0" name="Group 49">
            <a:extLst>
              <a:ext uri="{FF2B5EF4-FFF2-40B4-BE49-F238E27FC236}">
                <a16:creationId xmlns:a16="http://schemas.microsoft.com/office/drawing/2014/main" id="{46E1AE0D-A6DC-4C6B-98E3-AF6C19DB6C1F}"/>
              </a:ext>
            </a:extLst>
          </p:cNvPr>
          <p:cNvGrpSpPr/>
          <p:nvPr/>
        </p:nvGrpSpPr>
        <p:grpSpPr>
          <a:xfrm>
            <a:off x="5218816" y="5928545"/>
            <a:ext cx="2096381" cy="2207290"/>
            <a:chOff x="1520157" y="3200400"/>
            <a:chExt cx="1371606" cy="1371601"/>
          </a:xfrm>
        </p:grpSpPr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FB1CBE34-D69E-4EE4-B4B8-C9E9E7B9079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>
              <a:extLst>
                <a:ext uri="{FF2B5EF4-FFF2-40B4-BE49-F238E27FC236}">
                  <a16:creationId xmlns:a16="http://schemas.microsoft.com/office/drawing/2014/main" id="{24C93174-265B-4E76-9A03-87A44A51FE2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F1C2717E-D3B8-4126-BEC2-73B11DD6D7A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B1AE6CAC-9F22-475A-968F-A024A7D9CF14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5" name="Rectangle: Rounded Corners 54">
            <a:extLst>
              <a:ext uri="{FF2B5EF4-FFF2-40B4-BE49-F238E27FC236}">
                <a16:creationId xmlns:a16="http://schemas.microsoft.com/office/drawing/2014/main" id="{1B822C5D-68AB-4316-BD5E-9EA06AC45D00}"/>
              </a:ext>
            </a:extLst>
          </p:cNvPr>
          <p:cNvSpPr/>
          <p:nvPr/>
        </p:nvSpPr>
        <p:spPr>
          <a:xfrm>
            <a:off x="1988814" y="8641457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Player 1……………..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56" name="Rectangle: Rounded Corners 55">
            <a:extLst>
              <a:ext uri="{FF2B5EF4-FFF2-40B4-BE49-F238E27FC236}">
                <a16:creationId xmlns:a16="http://schemas.microsoft.com/office/drawing/2014/main" id="{D8AA0E18-21A2-4FD4-9AFD-532FCE28357A}"/>
              </a:ext>
            </a:extLst>
          </p:cNvPr>
          <p:cNvSpPr/>
          <p:nvPr/>
        </p:nvSpPr>
        <p:spPr>
          <a:xfrm>
            <a:off x="1989910" y="9041864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Player 2……………..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57" name="Rectangle: Rounded Corners 56">
            <a:extLst>
              <a:ext uri="{FF2B5EF4-FFF2-40B4-BE49-F238E27FC236}">
                <a16:creationId xmlns:a16="http://schemas.microsoft.com/office/drawing/2014/main" id="{34BD2B7B-BF87-4DE2-91C8-9059CDE3A114}"/>
              </a:ext>
            </a:extLst>
          </p:cNvPr>
          <p:cNvSpPr/>
          <p:nvPr/>
        </p:nvSpPr>
        <p:spPr>
          <a:xfrm>
            <a:off x="4226492" y="8646945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Games Won………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58" name="Rectangle: Rounded Corners 57">
            <a:extLst>
              <a:ext uri="{FF2B5EF4-FFF2-40B4-BE49-F238E27FC236}">
                <a16:creationId xmlns:a16="http://schemas.microsoft.com/office/drawing/2014/main" id="{F1F5224C-5AD0-4533-9FB2-EAF34CB64AE3}"/>
              </a:ext>
            </a:extLst>
          </p:cNvPr>
          <p:cNvSpPr/>
          <p:nvPr/>
        </p:nvSpPr>
        <p:spPr>
          <a:xfrm>
            <a:off x="4227588" y="9047352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Games Won………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20622209"/>
      </p:ext>
    </p:extLst>
  </p:cSld>
  <p:clrMapOvr>
    <a:masterClrMapping/>
  </p:clrMapOvr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id="{AAD5FDF5-D2F0-40E8-BF92-E0C45F730E7B}"/>
              </a:ext>
            </a:extLst>
          </p:cNvPr>
          <p:cNvGrpSpPr/>
          <p:nvPr/>
        </p:nvGrpSpPr>
        <p:grpSpPr>
          <a:xfrm>
            <a:off x="457200" y="567083"/>
            <a:ext cx="2096381" cy="2207290"/>
            <a:chOff x="1520157" y="3200400"/>
            <a:chExt cx="1371606" cy="1371601"/>
          </a:xfrm>
        </p:grpSpPr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FBE553EF-9C33-41B5-9ED4-BD20E8933CAE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62B89D17-2280-4374-B5F2-4F1BE437E46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99857B03-F62F-41B0-A55B-35863C5C844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EB08C583-712E-4155-A98F-C95A07D02000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DDA41621-0360-448D-9CFA-B5B0364FC082}"/>
              </a:ext>
            </a:extLst>
          </p:cNvPr>
          <p:cNvGrpSpPr/>
          <p:nvPr/>
        </p:nvGrpSpPr>
        <p:grpSpPr>
          <a:xfrm>
            <a:off x="2828907" y="567083"/>
            <a:ext cx="2096381" cy="2207290"/>
            <a:chOff x="1520157" y="3200400"/>
            <a:chExt cx="1371606" cy="1371601"/>
          </a:xfrm>
        </p:grpSpPr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41C5BF08-82BD-4CC4-961D-F1155CA6D14A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33DC41DC-0FA4-4BDB-9968-448723A1A1C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34FC5602-98CB-43CA-87EA-B914F3D512B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220A92E2-F083-41F2-A7FF-D6AA6059168E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6D25211A-A89B-4B3F-81D2-80A8DA636200}"/>
              </a:ext>
            </a:extLst>
          </p:cNvPr>
          <p:cNvGrpSpPr/>
          <p:nvPr/>
        </p:nvGrpSpPr>
        <p:grpSpPr>
          <a:xfrm>
            <a:off x="5209716" y="567083"/>
            <a:ext cx="2096381" cy="2207290"/>
            <a:chOff x="1520157" y="3200400"/>
            <a:chExt cx="1371606" cy="1371601"/>
          </a:xfrm>
        </p:grpSpPr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27BFDB99-8203-4BAF-92E2-D83D6F9E7A2E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1AB108A3-F453-4C18-A0E3-044E65EE10A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B5487FB4-BC83-4EB1-8A48-04E143A8557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3D43FB73-1E06-49CA-9724-2C23AB7519B9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9B67E166-91D5-4C6E-983C-4F9B3EC319C7}"/>
              </a:ext>
            </a:extLst>
          </p:cNvPr>
          <p:cNvGrpSpPr/>
          <p:nvPr/>
        </p:nvGrpSpPr>
        <p:grpSpPr>
          <a:xfrm>
            <a:off x="457198" y="3247814"/>
            <a:ext cx="2096381" cy="2207290"/>
            <a:chOff x="1520157" y="3200400"/>
            <a:chExt cx="1371606" cy="1371601"/>
          </a:xfrm>
        </p:grpSpPr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B9879C6D-C457-44AC-A9FE-7AF0053AA073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93A19361-F005-4CB5-9F74-DCD88768D92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F1E6BC5E-5FEA-4021-A2F8-D7B22CAB712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3046E8B7-F698-4CEF-ACC6-B5838BEBFACF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38B248B7-FC8B-47D6-BBEE-BD31C93B0A24}"/>
              </a:ext>
            </a:extLst>
          </p:cNvPr>
          <p:cNvGrpSpPr/>
          <p:nvPr/>
        </p:nvGrpSpPr>
        <p:grpSpPr>
          <a:xfrm>
            <a:off x="2828905" y="3247814"/>
            <a:ext cx="2096381" cy="2207290"/>
            <a:chOff x="1520157" y="3200400"/>
            <a:chExt cx="1371606" cy="1371601"/>
          </a:xfrm>
        </p:grpSpPr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0A734176-2AAF-4A1A-AE96-BE7009B6B1EC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907D5B61-5640-451A-A7E9-ED072E65FD5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EB138C62-F7A9-4211-8F9B-53321F98704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BCE72819-9EA8-4384-B578-A7646BA06E4A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0D65AA48-3631-41B3-8222-12F5C93D058A}"/>
              </a:ext>
            </a:extLst>
          </p:cNvPr>
          <p:cNvGrpSpPr/>
          <p:nvPr/>
        </p:nvGrpSpPr>
        <p:grpSpPr>
          <a:xfrm>
            <a:off x="5209714" y="3247814"/>
            <a:ext cx="2096381" cy="2207290"/>
            <a:chOff x="1520157" y="3200400"/>
            <a:chExt cx="1371606" cy="1371601"/>
          </a:xfrm>
        </p:grpSpPr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A59A90FE-AE80-42C7-ABBF-DFE3720949C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BBD157C4-C502-4E3B-827E-BB466C5F53D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794E8269-A19F-4CDD-9450-CA336CB0751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8FAAE6E5-45ED-4835-B537-450914AC722F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F6E1ECB7-940D-4631-B2EB-AECF6226491B}"/>
              </a:ext>
            </a:extLst>
          </p:cNvPr>
          <p:cNvGrpSpPr/>
          <p:nvPr/>
        </p:nvGrpSpPr>
        <p:grpSpPr>
          <a:xfrm>
            <a:off x="466300" y="5928545"/>
            <a:ext cx="2096381" cy="2207290"/>
            <a:chOff x="1520157" y="3200400"/>
            <a:chExt cx="1371606" cy="1371601"/>
          </a:xfrm>
        </p:grpSpPr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F249F8BE-C21A-415E-99EE-4FC58C8F898D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648F031E-3D6E-47E1-8D5D-B1CF3A490CC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B05FF66C-487A-4043-A8BE-FFE0D591132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FF3CD240-E2EA-48F2-BF54-BE5C9AB682C6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74C1E9B8-DD77-4E78-96CA-DFC6C7832754}"/>
              </a:ext>
            </a:extLst>
          </p:cNvPr>
          <p:cNvGrpSpPr/>
          <p:nvPr/>
        </p:nvGrpSpPr>
        <p:grpSpPr>
          <a:xfrm>
            <a:off x="2838007" y="5928545"/>
            <a:ext cx="2096381" cy="2207290"/>
            <a:chOff x="1520157" y="3200400"/>
            <a:chExt cx="1371606" cy="1371601"/>
          </a:xfrm>
        </p:grpSpPr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01061044-D8F6-4BD0-B4BD-E18A2E3D31A1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A6612E95-D3D4-4A3A-B29C-76EB73FD950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AACD67FF-B2CA-4F4B-845B-988C3912E09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5D242BA3-1FDC-4D39-BCE0-B7AAFA102785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0" name="Group 49">
            <a:extLst>
              <a:ext uri="{FF2B5EF4-FFF2-40B4-BE49-F238E27FC236}">
                <a16:creationId xmlns:a16="http://schemas.microsoft.com/office/drawing/2014/main" id="{46E1AE0D-A6DC-4C6B-98E3-AF6C19DB6C1F}"/>
              </a:ext>
            </a:extLst>
          </p:cNvPr>
          <p:cNvGrpSpPr/>
          <p:nvPr/>
        </p:nvGrpSpPr>
        <p:grpSpPr>
          <a:xfrm>
            <a:off x="5218816" y="5928545"/>
            <a:ext cx="2096381" cy="2207290"/>
            <a:chOff x="1520157" y="3200400"/>
            <a:chExt cx="1371606" cy="1371601"/>
          </a:xfrm>
        </p:grpSpPr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FB1CBE34-D69E-4EE4-B4B8-C9E9E7B9079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>
              <a:extLst>
                <a:ext uri="{FF2B5EF4-FFF2-40B4-BE49-F238E27FC236}">
                  <a16:creationId xmlns:a16="http://schemas.microsoft.com/office/drawing/2014/main" id="{24C93174-265B-4E76-9A03-87A44A51FE2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F1C2717E-D3B8-4126-BEC2-73B11DD6D7A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B1AE6CAC-9F22-475A-968F-A024A7D9CF14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5" name="Rectangle: Rounded Corners 54">
            <a:extLst>
              <a:ext uri="{FF2B5EF4-FFF2-40B4-BE49-F238E27FC236}">
                <a16:creationId xmlns:a16="http://schemas.microsoft.com/office/drawing/2014/main" id="{1B822C5D-68AB-4316-BD5E-9EA06AC45D00}"/>
              </a:ext>
            </a:extLst>
          </p:cNvPr>
          <p:cNvSpPr/>
          <p:nvPr/>
        </p:nvSpPr>
        <p:spPr>
          <a:xfrm>
            <a:off x="1988814" y="8641457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Player 1……………..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56" name="Rectangle: Rounded Corners 55">
            <a:extLst>
              <a:ext uri="{FF2B5EF4-FFF2-40B4-BE49-F238E27FC236}">
                <a16:creationId xmlns:a16="http://schemas.microsoft.com/office/drawing/2014/main" id="{D8AA0E18-21A2-4FD4-9AFD-532FCE28357A}"/>
              </a:ext>
            </a:extLst>
          </p:cNvPr>
          <p:cNvSpPr/>
          <p:nvPr/>
        </p:nvSpPr>
        <p:spPr>
          <a:xfrm>
            <a:off x="1989910" y="9041864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Player 2……………..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57" name="Rectangle: Rounded Corners 56">
            <a:extLst>
              <a:ext uri="{FF2B5EF4-FFF2-40B4-BE49-F238E27FC236}">
                <a16:creationId xmlns:a16="http://schemas.microsoft.com/office/drawing/2014/main" id="{34BD2B7B-BF87-4DE2-91C8-9059CDE3A114}"/>
              </a:ext>
            </a:extLst>
          </p:cNvPr>
          <p:cNvSpPr/>
          <p:nvPr/>
        </p:nvSpPr>
        <p:spPr>
          <a:xfrm>
            <a:off x="4226492" y="8646945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Games Won………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58" name="Rectangle: Rounded Corners 57">
            <a:extLst>
              <a:ext uri="{FF2B5EF4-FFF2-40B4-BE49-F238E27FC236}">
                <a16:creationId xmlns:a16="http://schemas.microsoft.com/office/drawing/2014/main" id="{F1F5224C-5AD0-4533-9FB2-EAF34CB64AE3}"/>
              </a:ext>
            </a:extLst>
          </p:cNvPr>
          <p:cNvSpPr/>
          <p:nvPr/>
        </p:nvSpPr>
        <p:spPr>
          <a:xfrm>
            <a:off x="4227588" y="9047352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Games Won………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18990788"/>
      </p:ext>
    </p:extLst>
  </p:cSld>
  <p:clrMapOvr>
    <a:masterClrMapping/>
  </p:clrMapOvr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id="{AAD5FDF5-D2F0-40E8-BF92-E0C45F730E7B}"/>
              </a:ext>
            </a:extLst>
          </p:cNvPr>
          <p:cNvGrpSpPr/>
          <p:nvPr/>
        </p:nvGrpSpPr>
        <p:grpSpPr>
          <a:xfrm>
            <a:off x="457200" y="567083"/>
            <a:ext cx="2096381" cy="2207290"/>
            <a:chOff x="1520157" y="3200400"/>
            <a:chExt cx="1371606" cy="1371601"/>
          </a:xfrm>
        </p:grpSpPr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FBE553EF-9C33-41B5-9ED4-BD20E8933CAE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62B89D17-2280-4374-B5F2-4F1BE437E46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99857B03-F62F-41B0-A55B-35863C5C844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EB08C583-712E-4155-A98F-C95A07D02000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DDA41621-0360-448D-9CFA-B5B0364FC082}"/>
              </a:ext>
            </a:extLst>
          </p:cNvPr>
          <p:cNvGrpSpPr/>
          <p:nvPr/>
        </p:nvGrpSpPr>
        <p:grpSpPr>
          <a:xfrm>
            <a:off x="2828907" y="567083"/>
            <a:ext cx="2096381" cy="2207290"/>
            <a:chOff x="1520157" y="3200400"/>
            <a:chExt cx="1371606" cy="1371601"/>
          </a:xfrm>
        </p:grpSpPr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41C5BF08-82BD-4CC4-961D-F1155CA6D14A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33DC41DC-0FA4-4BDB-9968-448723A1A1C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34FC5602-98CB-43CA-87EA-B914F3D512B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220A92E2-F083-41F2-A7FF-D6AA6059168E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6D25211A-A89B-4B3F-81D2-80A8DA636200}"/>
              </a:ext>
            </a:extLst>
          </p:cNvPr>
          <p:cNvGrpSpPr/>
          <p:nvPr/>
        </p:nvGrpSpPr>
        <p:grpSpPr>
          <a:xfrm>
            <a:off x="5209716" y="567083"/>
            <a:ext cx="2096381" cy="2207290"/>
            <a:chOff x="1520157" y="3200400"/>
            <a:chExt cx="1371606" cy="1371601"/>
          </a:xfrm>
        </p:grpSpPr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27BFDB99-8203-4BAF-92E2-D83D6F9E7A2E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1AB108A3-F453-4C18-A0E3-044E65EE10A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B5487FB4-BC83-4EB1-8A48-04E143A8557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3D43FB73-1E06-49CA-9724-2C23AB7519B9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9B67E166-91D5-4C6E-983C-4F9B3EC319C7}"/>
              </a:ext>
            </a:extLst>
          </p:cNvPr>
          <p:cNvGrpSpPr/>
          <p:nvPr/>
        </p:nvGrpSpPr>
        <p:grpSpPr>
          <a:xfrm>
            <a:off x="457198" y="3247814"/>
            <a:ext cx="2096381" cy="2207290"/>
            <a:chOff x="1520157" y="3200400"/>
            <a:chExt cx="1371606" cy="1371601"/>
          </a:xfrm>
        </p:grpSpPr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B9879C6D-C457-44AC-A9FE-7AF0053AA073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93A19361-F005-4CB5-9F74-DCD88768D92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F1E6BC5E-5FEA-4021-A2F8-D7B22CAB712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3046E8B7-F698-4CEF-ACC6-B5838BEBFACF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38B248B7-FC8B-47D6-BBEE-BD31C93B0A24}"/>
              </a:ext>
            </a:extLst>
          </p:cNvPr>
          <p:cNvGrpSpPr/>
          <p:nvPr/>
        </p:nvGrpSpPr>
        <p:grpSpPr>
          <a:xfrm>
            <a:off x="2828905" y="3247814"/>
            <a:ext cx="2096381" cy="2207290"/>
            <a:chOff x="1520157" y="3200400"/>
            <a:chExt cx="1371606" cy="1371601"/>
          </a:xfrm>
        </p:grpSpPr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0A734176-2AAF-4A1A-AE96-BE7009B6B1EC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907D5B61-5640-451A-A7E9-ED072E65FD5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EB138C62-F7A9-4211-8F9B-53321F98704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BCE72819-9EA8-4384-B578-A7646BA06E4A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0D65AA48-3631-41B3-8222-12F5C93D058A}"/>
              </a:ext>
            </a:extLst>
          </p:cNvPr>
          <p:cNvGrpSpPr/>
          <p:nvPr/>
        </p:nvGrpSpPr>
        <p:grpSpPr>
          <a:xfrm>
            <a:off x="5209714" y="3247814"/>
            <a:ext cx="2096381" cy="2207290"/>
            <a:chOff x="1520157" y="3200400"/>
            <a:chExt cx="1371606" cy="1371601"/>
          </a:xfrm>
        </p:grpSpPr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A59A90FE-AE80-42C7-ABBF-DFE3720949C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BBD157C4-C502-4E3B-827E-BB466C5F53D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794E8269-A19F-4CDD-9450-CA336CB0751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8FAAE6E5-45ED-4835-B537-450914AC722F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F6E1ECB7-940D-4631-B2EB-AECF6226491B}"/>
              </a:ext>
            </a:extLst>
          </p:cNvPr>
          <p:cNvGrpSpPr/>
          <p:nvPr/>
        </p:nvGrpSpPr>
        <p:grpSpPr>
          <a:xfrm>
            <a:off x="466300" y="5928545"/>
            <a:ext cx="2096381" cy="2207290"/>
            <a:chOff x="1520157" y="3200400"/>
            <a:chExt cx="1371606" cy="1371601"/>
          </a:xfrm>
        </p:grpSpPr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F249F8BE-C21A-415E-99EE-4FC58C8F898D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648F031E-3D6E-47E1-8D5D-B1CF3A490CC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B05FF66C-487A-4043-A8BE-FFE0D591132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FF3CD240-E2EA-48F2-BF54-BE5C9AB682C6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74C1E9B8-DD77-4E78-96CA-DFC6C7832754}"/>
              </a:ext>
            </a:extLst>
          </p:cNvPr>
          <p:cNvGrpSpPr/>
          <p:nvPr/>
        </p:nvGrpSpPr>
        <p:grpSpPr>
          <a:xfrm>
            <a:off x="2838007" y="5928545"/>
            <a:ext cx="2096381" cy="2207290"/>
            <a:chOff x="1520157" y="3200400"/>
            <a:chExt cx="1371606" cy="1371601"/>
          </a:xfrm>
        </p:grpSpPr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01061044-D8F6-4BD0-B4BD-E18A2E3D31A1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A6612E95-D3D4-4A3A-B29C-76EB73FD950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AACD67FF-B2CA-4F4B-845B-988C3912E09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5D242BA3-1FDC-4D39-BCE0-B7AAFA102785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0" name="Group 49">
            <a:extLst>
              <a:ext uri="{FF2B5EF4-FFF2-40B4-BE49-F238E27FC236}">
                <a16:creationId xmlns:a16="http://schemas.microsoft.com/office/drawing/2014/main" id="{46E1AE0D-A6DC-4C6B-98E3-AF6C19DB6C1F}"/>
              </a:ext>
            </a:extLst>
          </p:cNvPr>
          <p:cNvGrpSpPr/>
          <p:nvPr/>
        </p:nvGrpSpPr>
        <p:grpSpPr>
          <a:xfrm>
            <a:off x="5218816" y="5928545"/>
            <a:ext cx="2096381" cy="2207290"/>
            <a:chOff x="1520157" y="3200400"/>
            <a:chExt cx="1371606" cy="1371601"/>
          </a:xfrm>
        </p:grpSpPr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FB1CBE34-D69E-4EE4-B4B8-C9E9E7B9079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>
              <a:extLst>
                <a:ext uri="{FF2B5EF4-FFF2-40B4-BE49-F238E27FC236}">
                  <a16:creationId xmlns:a16="http://schemas.microsoft.com/office/drawing/2014/main" id="{24C93174-265B-4E76-9A03-87A44A51FE2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F1C2717E-D3B8-4126-BEC2-73B11DD6D7A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B1AE6CAC-9F22-475A-968F-A024A7D9CF14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5" name="Rectangle: Rounded Corners 54">
            <a:extLst>
              <a:ext uri="{FF2B5EF4-FFF2-40B4-BE49-F238E27FC236}">
                <a16:creationId xmlns:a16="http://schemas.microsoft.com/office/drawing/2014/main" id="{1B822C5D-68AB-4316-BD5E-9EA06AC45D00}"/>
              </a:ext>
            </a:extLst>
          </p:cNvPr>
          <p:cNvSpPr/>
          <p:nvPr/>
        </p:nvSpPr>
        <p:spPr>
          <a:xfrm>
            <a:off x="1988814" y="8641457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Player 1……………..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56" name="Rectangle: Rounded Corners 55">
            <a:extLst>
              <a:ext uri="{FF2B5EF4-FFF2-40B4-BE49-F238E27FC236}">
                <a16:creationId xmlns:a16="http://schemas.microsoft.com/office/drawing/2014/main" id="{D8AA0E18-21A2-4FD4-9AFD-532FCE28357A}"/>
              </a:ext>
            </a:extLst>
          </p:cNvPr>
          <p:cNvSpPr/>
          <p:nvPr/>
        </p:nvSpPr>
        <p:spPr>
          <a:xfrm>
            <a:off x="1989910" y="9041864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Player 2……………..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57" name="Rectangle: Rounded Corners 56">
            <a:extLst>
              <a:ext uri="{FF2B5EF4-FFF2-40B4-BE49-F238E27FC236}">
                <a16:creationId xmlns:a16="http://schemas.microsoft.com/office/drawing/2014/main" id="{34BD2B7B-BF87-4DE2-91C8-9059CDE3A114}"/>
              </a:ext>
            </a:extLst>
          </p:cNvPr>
          <p:cNvSpPr/>
          <p:nvPr/>
        </p:nvSpPr>
        <p:spPr>
          <a:xfrm>
            <a:off x="4226492" y="8646945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Games Won………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58" name="Rectangle: Rounded Corners 57">
            <a:extLst>
              <a:ext uri="{FF2B5EF4-FFF2-40B4-BE49-F238E27FC236}">
                <a16:creationId xmlns:a16="http://schemas.microsoft.com/office/drawing/2014/main" id="{F1F5224C-5AD0-4533-9FB2-EAF34CB64AE3}"/>
              </a:ext>
            </a:extLst>
          </p:cNvPr>
          <p:cNvSpPr/>
          <p:nvPr/>
        </p:nvSpPr>
        <p:spPr>
          <a:xfrm>
            <a:off x="4227588" y="9047352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Games Won………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49840175"/>
      </p:ext>
    </p:extLst>
  </p:cSld>
  <p:clrMapOvr>
    <a:masterClrMapping/>
  </p:clrMapOvr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id="{AAD5FDF5-D2F0-40E8-BF92-E0C45F730E7B}"/>
              </a:ext>
            </a:extLst>
          </p:cNvPr>
          <p:cNvGrpSpPr/>
          <p:nvPr/>
        </p:nvGrpSpPr>
        <p:grpSpPr>
          <a:xfrm>
            <a:off x="457200" y="567083"/>
            <a:ext cx="2096381" cy="2207290"/>
            <a:chOff x="1520157" y="3200400"/>
            <a:chExt cx="1371606" cy="1371601"/>
          </a:xfrm>
        </p:grpSpPr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FBE553EF-9C33-41B5-9ED4-BD20E8933CAE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62B89D17-2280-4374-B5F2-4F1BE437E46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99857B03-F62F-41B0-A55B-35863C5C844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EB08C583-712E-4155-A98F-C95A07D02000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DDA41621-0360-448D-9CFA-B5B0364FC082}"/>
              </a:ext>
            </a:extLst>
          </p:cNvPr>
          <p:cNvGrpSpPr/>
          <p:nvPr/>
        </p:nvGrpSpPr>
        <p:grpSpPr>
          <a:xfrm>
            <a:off x="2828907" y="567083"/>
            <a:ext cx="2096381" cy="2207290"/>
            <a:chOff x="1520157" y="3200400"/>
            <a:chExt cx="1371606" cy="1371601"/>
          </a:xfrm>
        </p:grpSpPr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41C5BF08-82BD-4CC4-961D-F1155CA6D14A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33DC41DC-0FA4-4BDB-9968-448723A1A1C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34FC5602-98CB-43CA-87EA-B914F3D512B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220A92E2-F083-41F2-A7FF-D6AA6059168E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6D25211A-A89B-4B3F-81D2-80A8DA636200}"/>
              </a:ext>
            </a:extLst>
          </p:cNvPr>
          <p:cNvGrpSpPr/>
          <p:nvPr/>
        </p:nvGrpSpPr>
        <p:grpSpPr>
          <a:xfrm>
            <a:off x="5209716" y="567083"/>
            <a:ext cx="2096381" cy="2207290"/>
            <a:chOff x="1520157" y="3200400"/>
            <a:chExt cx="1371606" cy="1371601"/>
          </a:xfrm>
        </p:grpSpPr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27BFDB99-8203-4BAF-92E2-D83D6F9E7A2E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1AB108A3-F453-4C18-A0E3-044E65EE10A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B5487FB4-BC83-4EB1-8A48-04E143A8557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3D43FB73-1E06-49CA-9724-2C23AB7519B9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9B67E166-91D5-4C6E-983C-4F9B3EC319C7}"/>
              </a:ext>
            </a:extLst>
          </p:cNvPr>
          <p:cNvGrpSpPr/>
          <p:nvPr/>
        </p:nvGrpSpPr>
        <p:grpSpPr>
          <a:xfrm>
            <a:off x="457198" y="3247814"/>
            <a:ext cx="2096381" cy="2207290"/>
            <a:chOff x="1520157" y="3200400"/>
            <a:chExt cx="1371606" cy="1371601"/>
          </a:xfrm>
        </p:grpSpPr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B9879C6D-C457-44AC-A9FE-7AF0053AA073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93A19361-F005-4CB5-9F74-DCD88768D92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F1E6BC5E-5FEA-4021-A2F8-D7B22CAB712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3046E8B7-F698-4CEF-ACC6-B5838BEBFACF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38B248B7-FC8B-47D6-BBEE-BD31C93B0A24}"/>
              </a:ext>
            </a:extLst>
          </p:cNvPr>
          <p:cNvGrpSpPr/>
          <p:nvPr/>
        </p:nvGrpSpPr>
        <p:grpSpPr>
          <a:xfrm>
            <a:off x="2828905" y="3247814"/>
            <a:ext cx="2096381" cy="2207290"/>
            <a:chOff x="1520157" y="3200400"/>
            <a:chExt cx="1371606" cy="1371601"/>
          </a:xfrm>
        </p:grpSpPr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0A734176-2AAF-4A1A-AE96-BE7009B6B1EC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907D5B61-5640-451A-A7E9-ED072E65FD5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EB138C62-F7A9-4211-8F9B-53321F98704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BCE72819-9EA8-4384-B578-A7646BA06E4A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0D65AA48-3631-41B3-8222-12F5C93D058A}"/>
              </a:ext>
            </a:extLst>
          </p:cNvPr>
          <p:cNvGrpSpPr/>
          <p:nvPr/>
        </p:nvGrpSpPr>
        <p:grpSpPr>
          <a:xfrm>
            <a:off x="5209714" y="3247814"/>
            <a:ext cx="2096381" cy="2207290"/>
            <a:chOff x="1520157" y="3200400"/>
            <a:chExt cx="1371606" cy="1371601"/>
          </a:xfrm>
        </p:grpSpPr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A59A90FE-AE80-42C7-ABBF-DFE3720949C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BBD157C4-C502-4E3B-827E-BB466C5F53D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794E8269-A19F-4CDD-9450-CA336CB0751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8FAAE6E5-45ED-4835-B537-450914AC722F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F6E1ECB7-940D-4631-B2EB-AECF6226491B}"/>
              </a:ext>
            </a:extLst>
          </p:cNvPr>
          <p:cNvGrpSpPr/>
          <p:nvPr/>
        </p:nvGrpSpPr>
        <p:grpSpPr>
          <a:xfrm>
            <a:off x="466300" y="5928545"/>
            <a:ext cx="2096381" cy="2207290"/>
            <a:chOff x="1520157" y="3200400"/>
            <a:chExt cx="1371606" cy="1371601"/>
          </a:xfrm>
        </p:grpSpPr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F249F8BE-C21A-415E-99EE-4FC58C8F898D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648F031E-3D6E-47E1-8D5D-B1CF3A490CC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B05FF66C-487A-4043-A8BE-FFE0D591132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FF3CD240-E2EA-48F2-BF54-BE5C9AB682C6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74C1E9B8-DD77-4E78-96CA-DFC6C7832754}"/>
              </a:ext>
            </a:extLst>
          </p:cNvPr>
          <p:cNvGrpSpPr/>
          <p:nvPr/>
        </p:nvGrpSpPr>
        <p:grpSpPr>
          <a:xfrm>
            <a:off x="2838007" y="5928545"/>
            <a:ext cx="2096381" cy="2207290"/>
            <a:chOff x="1520157" y="3200400"/>
            <a:chExt cx="1371606" cy="1371601"/>
          </a:xfrm>
        </p:grpSpPr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01061044-D8F6-4BD0-B4BD-E18A2E3D31A1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A6612E95-D3D4-4A3A-B29C-76EB73FD950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AACD67FF-B2CA-4F4B-845B-988C3912E09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5D242BA3-1FDC-4D39-BCE0-B7AAFA102785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0" name="Group 49">
            <a:extLst>
              <a:ext uri="{FF2B5EF4-FFF2-40B4-BE49-F238E27FC236}">
                <a16:creationId xmlns:a16="http://schemas.microsoft.com/office/drawing/2014/main" id="{46E1AE0D-A6DC-4C6B-98E3-AF6C19DB6C1F}"/>
              </a:ext>
            </a:extLst>
          </p:cNvPr>
          <p:cNvGrpSpPr/>
          <p:nvPr/>
        </p:nvGrpSpPr>
        <p:grpSpPr>
          <a:xfrm>
            <a:off x="5218816" y="5928545"/>
            <a:ext cx="2096381" cy="2207290"/>
            <a:chOff x="1520157" y="3200400"/>
            <a:chExt cx="1371606" cy="1371601"/>
          </a:xfrm>
        </p:grpSpPr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FB1CBE34-D69E-4EE4-B4B8-C9E9E7B9079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>
              <a:extLst>
                <a:ext uri="{FF2B5EF4-FFF2-40B4-BE49-F238E27FC236}">
                  <a16:creationId xmlns:a16="http://schemas.microsoft.com/office/drawing/2014/main" id="{24C93174-265B-4E76-9A03-87A44A51FE2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F1C2717E-D3B8-4126-BEC2-73B11DD6D7A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B1AE6CAC-9F22-475A-968F-A024A7D9CF14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5" name="Rectangle: Rounded Corners 54">
            <a:extLst>
              <a:ext uri="{FF2B5EF4-FFF2-40B4-BE49-F238E27FC236}">
                <a16:creationId xmlns:a16="http://schemas.microsoft.com/office/drawing/2014/main" id="{1B822C5D-68AB-4316-BD5E-9EA06AC45D00}"/>
              </a:ext>
            </a:extLst>
          </p:cNvPr>
          <p:cNvSpPr/>
          <p:nvPr/>
        </p:nvSpPr>
        <p:spPr>
          <a:xfrm>
            <a:off x="1988814" y="8641457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Player 1……………..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56" name="Rectangle: Rounded Corners 55">
            <a:extLst>
              <a:ext uri="{FF2B5EF4-FFF2-40B4-BE49-F238E27FC236}">
                <a16:creationId xmlns:a16="http://schemas.microsoft.com/office/drawing/2014/main" id="{D8AA0E18-21A2-4FD4-9AFD-532FCE28357A}"/>
              </a:ext>
            </a:extLst>
          </p:cNvPr>
          <p:cNvSpPr/>
          <p:nvPr/>
        </p:nvSpPr>
        <p:spPr>
          <a:xfrm>
            <a:off x="1989910" y="9041864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Player 2……………..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57" name="Rectangle: Rounded Corners 56">
            <a:extLst>
              <a:ext uri="{FF2B5EF4-FFF2-40B4-BE49-F238E27FC236}">
                <a16:creationId xmlns:a16="http://schemas.microsoft.com/office/drawing/2014/main" id="{34BD2B7B-BF87-4DE2-91C8-9059CDE3A114}"/>
              </a:ext>
            </a:extLst>
          </p:cNvPr>
          <p:cNvSpPr/>
          <p:nvPr/>
        </p:nvSpPr>
        <p:spPr>
          <a:xfrm>
            <a:off x="4226492" y="8646945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Games Won………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58" name="Rectangle: Rounded Corners 57">
            <a:extLst>
              <a:ext uri="{FF2B5EF4-FFF2-40B4-BE49-F238E27FC236}">
                <a16:creationId xmlns:a16="http://schemas.microsoft.com/office/drawing/2014/main" id="{F1F5224C-5AD0-4533-9FB2-EAF34CB64AE3}"/>
              </a:ext>
            </a:extLst>
          </p:cNvPr>
          <p:cNvSpPr/>
          <p:nvPr/>
        </p:nvSpPr>
        <p:spPr>
          <a:xfrm>
            <a:off x="4227588" y="9047352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Games Won………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29224805"/>
      </p:ext>
    </p:extLst>
  </p:cSld>
  <p:clrMapOvr>
    <a:masterClrMapping/>
  </p:clrMapOvr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id="{AAD5FDF5-D2F0-40E8-BF92-E0C45F730E7B}"/>
              </a:ext>
            </a:extLst>
          </p:cNvPr>
          <p:cNvGrpSpPr/>
          <p:nvPr/>
        </p:nvGrpSpPr>
        <p:grpSpPr>
          <a:xfrm>
            <a:off x="457200" y="567083"/>
            <a:ext cx="2096381" cy="2207290"/>
            <a:chOff x="1520157" y="3200400"/>
            <a:chExt cx="1371606" cy="1371601"/>
          </a:xfrm>
        </p:grpSpPr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FBE553EF-9C33-41B5-9ED4-BD20E8933CAE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62B89D17-2280-4374-B5F2-4F1BE437E46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99857B03-F62F-41B0-A55B-35863C5C844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EB08C583-712E-4155-A98F-C95A07D02000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DDA41621-0360-448D-9CFA-B5B0364FC082}"/>
              </a:ext>
            </a:extLst>
          </p:cNvPr>
          <p:cNvGrpSpPr/>
          <p:nvPr/>
        </p:nvGrpSpPr>
        <p:grpSpPr>
          <a:xfrm>
            <a:off x="2828907" y="567083"/>
            <a:ext cx="2096381" cy="2207290"/>
            <a:chOff x="1520157" y="3200400"/>
            <a:chExt cx="1371606" cy="1371601"/>
          </a:xfrm>
        </p:grpSpPr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41C5BF08-82BD-4CC4-961D-F1155CA6D14A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33DC41DC-0FA4-4BDB-9968-448723A1A1C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34FC5602-98CB-43CA-87EA-B914F3D512B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220A92E2-F083-41F2-A7FF-D6AA6059168E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6D25211A-A89B-4B3F-81D2-80A8DA636200}"/>
              </a:ext>
            </a:extLst>
          </p:cNvPr>
          <p:cNvGrpSpPr/>
          <p:nvPr/>
        </p:nvGrpSpPr>
        <p:grpSpPr>
          <a:xfrm>
            <a:off x="5209716" y="567083"/>
            <a:ext cx="2096381" cy="2207290"/>
            <a:chOff x="1520157" y="3200400"/>
            <a:chExt cx="1371606" cy="1371601"/>
          </a:xfrm>
        </p:grpSpPr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27BFDB99-8203-4BAF-92E2-D83D6F9E7A2E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1AB108A3-F453-4C18-A0E3-044E65EE10A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B5487FB4-BC83-4EB1-8A48-04E143A8557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3D43FB73-1E06-49CA-9724-2C23AB7519B9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9B67E166-91D5-4C6E-983C-4F9B3EC319C7}"/>
              </a:ext>
            </a:extLst>
          </p:cNvPr>
          <p:cNvGrpSpPr/>
          <p:nvPr/>
        </p:nvGrpSpPr>
        <p:grpSpPr>
          <a:xfrm>
            <a:off x="457198" y="3247814"/>
            <a:ext cx="2096381" cy="2207290"/>
            <a:chOff x="1520157" y="3200400"/>
            <a:chExt cx="1371606" cy="1371601"/>
          </a:xfrm>
        </p:grpSpPr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B9879C6D-C457-44AC-A9FE-7AF0053AA073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93A19361-F005-4CB5-9F74-DCD88768D92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F1E6BC5E-5FEA-4021-A2F8-D7B22CAB712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3046E8B7-F698-4CEF-ACC6-B5838BEBFACF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38B248B7-FC8B-47D6-BBEE-BD31C93B0A24}"/>
              </a:ext>
            </a:extLst>
          </p:cNvPr>
          <p:cNvGrpSpPr/>
          <p:nvPr/>
        </p:nvGrpSpPr>
        <p:grpSpPr>
          <a:xfrm>
            <a:off x="2828905" y="3247814"/>
            <a:ext cx="2096381" cy="2207290"/>
            <a:chOff x="1520157" y="3200400"/>
            <a:chExt cx="1371606" cy="1371601"/>
          </a:xfrm>
        </p:grpSpPr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0A734176-2AAF-4A1A-AE96-BE7009B6B1EC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907D5B61-5640-451A-A7E9-ED072E65FD5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EB138C62-F7A9-4211-8F9B-53321F98704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BCE72819-9EA8-4384-B578-A7646BA06E4A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0D65AA48-3631-41B3-8222-12F5C93D058A}"/>
              </a:ext>
            </a:extLst>
          </p:cNvPr>
          <p:cNvGrpSpPr/>
          <p:nvPr/>
        </p:nvGrpSpPr>
        <p:grpSpPr>
          <a:xfrm>
            <a:off x="5209714" y="3247814"/>
            <a:ext cx="2096381" cy="2207290"/>
            <a:chOff x="1520157" y="3200400"/>
            <a:chExt cx="1371606" cy="1371601"/>
          </a:xfrm>
        </p:grpSpPr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A59A90FE-AE80-42C7-ABBF-DFE3720949C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BBD157C4-C502-4E3B-827E-BB466C5F53D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794E8269-A19F-4CDD-9450-CA336CB0751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8FAAE6E5-45ED-4835-B537-450914AC722F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F6E1ECB7-940D-4631-B2EB-AECF6226491B}"/>
              </a:ext>
            </a:extLst>
          </p:cNvPr>
          <p:cNvGrpSpPr/>
          <p:nvPr/>
        </p:nvGrpSpPr>
        <p:grpSpPr>
          <a:xfrm>
            <a:off x="466300" y="5928545"/>
            <a:ext cx="2096381" cy="2207290"/>
            <a:chOff x="1520157" y="3200400"/>
            <a:chExt cx="1371606" cy="1371601"/>
          </a:xfrm>
        </p:grpSpPr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F249F8BE-C21A-415E-99EE-4FC58C8F898D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648F031E-3D6E-47E1-8D5D-B1CF3A490CC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B05FF66C-487A-4043-A8BE-FFE0D591132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FF3CD240-E2EA-48F2-BF54-BE5C9AB682C6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74C1E9B8-DD77-4E78-96CA-DFC6C7832754}"/>
              </a:ext>
            </a:extLst>
          </p:cNvPr>
          <p:cNvGrpSpPr/>
          <p:nvPr/>
        </p:nvGrpSpPr>
        <p:grpSpPr>
          <a:xfrm>
            <a:off x="2838007" y="5928545"/>
            <a:ext cx="2096381" cy="2207290"/>
            <a:chOff x="1520157" y="3200400"/>
            <a:chExt cx="1371606" cy="1371601"/>
          </a:xfrm>
        </p:grpSpPr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01061044-D8F6-4BD0-B4BD-E18A2E3D31A1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A6612E95-D3D4-4A3A-B29C-76EB73FD950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AACD67FF-B2CA-4F4B-845B-988C3912E09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5D242BA3-1FDC-4D39-BCE0-B7AAFA102785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0" name="Group 49">
            <a:extLst>
              <a:ext uri="{FF2B5EF4-FFF2-40B4-BE49-F238E27FC236}">
                <a16:creationId xmlns:a16="http://schemas.microsoft.com/office/drawing/2014/main" id="{46E1AE0D-A6DC-4C6B-98E3-AF6C19DB6C1F}"/>
              </a:ext>
            </a:extLst>
          </p:cNvPr>
          <p:cNvGrpSpPr/>
          <p:nvPr/>
        </p:nvGrpSpPr>
        <p:grpSpPr>
          <a:xfrm>
            <a:off x="5218816" y="5928545"/>
            <a:ext cx="2096381" cy="2207290"/>
            <a:chOff x="1520157" y="3200400"/>
            <a:chExt cx="1371606" cy="1371601"/>
          </a:xfrm>
        </p:grpSpPr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FB1CBE34-D69E-4EE4-B4B8-C9E9E7B9079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>
              <a:extLst>
                <a:ext uri="{FF2B5EF4-FFF2-40B4-BE49-F238E27FC236}">
                  <a16:creationId xmlns:a16="http://schemas.microsoft.com/office/drawing/2014/main" id="{24C93174-265B-4E76-9A03-87A44A51FE2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F1C2717E-D3B8-4126-BEC2-73B11DD6D7A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B1AE6CAC-9F22-475A-968F-A024A7D9CF14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5" name="Rectangle: Rounded Corners 54">
            <a:extLst>
              <a:ext uri="{FF2B5EF4-FFF2-40B4-BE49-F238E27FC236}">
                <a16:creationId xmlns:a16="http://schemas.microsoft.com/office/drawing/2014/main" id="{1B822C5D-68AB-4316-BD5E-9EA06AC45D00}"/>
              </a:ext>
            </a:extLst>
          </p:cNvPr>
          <p:cNvSpPr/>
          <p:nvPr/>
        </p:nvSpPr>
        <p:spPr>
          <a:xfrm>
            <a:off x="1988814" y="8641457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Player 1……………..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56" name="Rectangle: Rounded Corners 55">
            <a:extLst>
              <a:ext uri="{FF2B5EF4-FFF2-40B4-BE49-F238E27FC236}">
                <a16:creationId xmlns:a16="http://schemas.microsoft.com/office/drawing/2014/main" id="{D8AA0E18-21A2-4FD4-9AFD-532FCE28357A}"/>
              </a:ext>
            </a:extLst>
          </p:cNvPr>
          <p:cNvSpPr/>
          <p:nvPr/>
        </p:nvSpPr>
        <p:spPr>
          <a:xfrm>
            <a:off x="1989910" y="9041864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Player 2……………..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57" name="Rectangle: Rounded Corners 56">
            <a:extLst>
              <a:ext uri="{FF2B5EF4-FFF2-40B4-BE49-F238E27FC236}">
                <a16:creationId xmlns:a16="http://schemas.microsoft.com/office/drawing/2014/main" id="{34BD2B7B-BF87-4DE2-91C8-9059CDE3A114}"/>
              </a:ext>
            </a:extLst>
          </p:cNvPr>
          <p:cNvSpPr/>
          <p:nvPr/>
        </p:nvSpPr>
        <p:spPr>
          <a:xfrm>
            <a:off x="4226492" y="8646945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Games Won………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58" name="Rectangle: Rounded Corners 57">
            <a:extLst>
              <a:ext uri="{FF2B5EF4-FFF2-40B4-BE49-F238E27FC236}">
                <a16:creationId xmlns:a16="http://schemas.microsoft.com/office/drawing/2014/main" id="{F1F5224C-5AD0-4533-9FB2-EAF34CB64AE3}"/>
              </a:ext>
            </a:extLst>
          </p:cNvPr>
          <p:cNvSpPr/>
          <p:nvPr/>
        </p:nvSpPr>
        <p:spPr>
          <a:xfrm>
            <a:off x="4227588" y="9047352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Games Won………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73189053"/>
      </p:ext>
    </p:extLst>
  </p:cSld>
  <p:clrMapOvr>
    <a:masterClrMapping/>
  </p:clrMapOvr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id="{AAD5FDF5-D2F0-40E8-BF92-E0C45F730E7B}"/>
              </a:ext>
            </a:extLst>
          </p:cNvPr>
          <p:cNvGrpSpPr/>
          <p:nvPr/>
        </p:nvGrpSpPr>
        <p:grpSpPr>
          <a:xfrm>
            <a:off x="457200" y="567083"/>
            <a:ext cx="2096381" cy="2207290"/>
            <a:chOff x="1520157" y="3200400"/>
            <a:chExt cx="1371606" cy="1371601"/>
          </a:xfrm>
        </p:grpSpPr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FBE553EF-9C33-41B5-9ED4-BD20E8933CAE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62B89D17-2280-4374-B5F2-4F1BE437E46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99857B03-F62F-41B0-A55B-35863C5C844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EB08C583-712E-4155-A98F-C95A07D02000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DDA41621-0360-448D-9CFA-B5B0364FC082}"/>
              </a:ext>
            </a:extLst>
          </p:cNvPr>
          <p:cNvGrpSpPr/>
          <p:nvPr/>
        </p:nvGrpSpPr>
        <p:grpSpPr>
          <a:xfrm>
            <a:off x="2828907" y="567083"/>
            <a:ext cx="2096381" cy="2207290"/>
            <a:chOff x="1520157" y="3200400"/>
            <a:chExt cx="1371606" cy="1371601"/>
          </a:xfrm>
        </p:grpSpPr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41C5BF08-82BD-4CC4-961D-F1155CA6D14A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33DC41DC-0FA4-4BDB-9968-448723A1A1C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34FC5602-98CB-43CA-87EA-B914F3D512B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220A92E2-F083-41F2-A7FF-D6AA6059168E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6D25211A-A89B-4B3F-81D2-80A8DA636200}"/>
              </a:ext>
            </a:extLst>
          </p:cNvPr>
          <p:cNvGrpSpPr/>
          <p:nvPr/>
        </p:nvGrpSpPr>
        <p:grpSpPr>
          <a:xfrm>
            <a:off x="5209716" y="567083"/>
            <a:ext cx="2096381" cy="2207290"/>
            <a:chOff x="1520157" y="3200400"/>
            <a:chExt cx="1371606" cy="1371601"/>
          </a:xfrm>
        </p:grpSpPr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27BFDB99-8203-4BAF-92E2-D83D6F9E7A2E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1AB108A3-F453-4C18-A0E3-044E65EE10A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B5487FB4-BC83-4EB1-8A48-04E143A8557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3D43FB73-1E06-49CA-9724-2C23AB7519B9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9B67E166-91D5-4C6E-983C-4F9B3EC319C7}"/>
              </a:ext>
            </a:extLst>
          </p:cNvPr>
          <p:cNvGrpSpPr/>
          <p:nvPr/>
        </p:nvGrpSpPr>
        <p:grpSpPr>
          <a:xfrm>
            <a:off x="457198" y="3247814"/>
            <a:ext cx="2096381" cy="2207290"/>
            <a:chOff x="1520157" y="3200400"/>
            <a:chExt cx="1371606" cy="1371601"/>
          </a:xfrm>
        </p:grpSpPr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B9879C6D-C457-44AC-A9FE-7AF0053AA073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93A19361-F005-4CB5-9F74-DCD88768D92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F1E6BC5E-5FEA-4021-A2F8-D7B22CAB712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3046E8B7-F698-4CEF-ACC6-B5838BEBFACF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38B248B7-FC8B-47D6-BBEE-BD31C93B0A24}"/>
              </a:ext>
            </a:extLst>
          </p:cNvPr>
          <p:cNvGrpSpPr/>
          <p:nvPr/>
        </p:nvGrpSpPr>
        <p:grpSpPr>
          <a:xfrm>
            <a:off x="2828905" y="3247814"/>
            <a:ext cx="2096381" cy="2207290"/>
            <a:chOff x="1520157" y="3200400"/>
            <a:chExt cx="1371606" cy="1371601"/>
          </a:xfrm>
        </p:grpSpPr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0A734176-2AAF-4A1A-AE96-BE7009B6B1EC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907D5B61-5640-451A-A7E9-ED072E65FD5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EB138C62-F7A9-4211-8F9B-53321F98704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BCE72819-9EA8-4384-B578-A7646BA06E4A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0D65AA48-3631-41B3-8222-12F5C93D058A}"/>
              </a:ext>
            </a:extLst>
          </p:cNvPr>
          <p:cNvGrpSpPr/>
          <p:nvPr/>
        </p:nvGrpSpPr>
        <p:grpSpPr>
          <a:xfrm>
            <a:off x="5209714" y="3247814"/>
            <a:ext cx="2096381" cy="2207290"/>
            <a:chOff x="1520157" y="3200400"/>
            <a:chExt cx="1371606" cy="1371601"/>
          </a:xfrm>
        </p:grpSpPr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A59A90FE-AE80-42C7-ABBF-DFE3720949C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BBD157C4-C502-4E3B-827E-BB466C5F53D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794E8269-A19F-4CDD-9450-CA336CB0751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8FAAE6E5-45ED-4835-B537-450914AC722F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F6E1ECB7-940D-4631-B2EB-AECF6226491B}"/>
              </a:ext>
            </a:extLst>
          </p:cNvPr>
          <p:cNvGrpSpPr/>
          <p:nvPr/>
        </p:nvGrpSpPr>
        <p:grpSpPr>
          <a:xfrm>
            <a:off x="466300" y="5928545"/>
            <a:ext cx="2096381" cy="2207290"/>
            <a:chOff x="1520157" y="3200400"/>
            <a:chExt cx="1371606" cy="1371601"/>
          </a:xfrm>
        </p:grpSpPr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F249F8BE-C21A-415E-99EE-4FC58C8F898D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648F031E-3D6E-47E1-8D5D-B1CF3A490CC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B05FF66C-487A-4043-A8BE-FFE0D591132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FF3CD240-E2EA-48F2-BF54-BE5C9AB682C6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74C1E9B8-DD77-4E78-96CA-DFC6C7832754}"/>
              </a:ext>
            </a:extLst>
          </p:cNvPr>
          <p:cNvGrpSpPr/>
          <p:nvPr/>
        </p:nvGrpSpPr>
        <p:grpSpPr>
          <a:xfrm>
            <a:off x="2838007" y="5928545"/>
            <a:ext cx="2096381" cy="2207290"/>
            <a:chOff x="1520157" y="3200400"/>
            <a:chExt cx="1371606" cy="1371601"/>
          </a:xfrm>
        </p:grpSpPr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01061044-D8F6-4BD0-B4BD-E18A2E3D31A1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A6612E95-D3D4-4A3A-B29C-76EB73FD950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AACD67FF-B2CA-4F4B-845B-988C3912E09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5D242BA3-1FDC-4D39-BCE0-B7AAFA102785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0" name="Group 49">
            <a:extLst>
              <a:ext uri="{FF2B5EF4-FFF2-40B4-BE49-F238E27FC236}">
                <a16:creationId xmlns:a16="http://schemas.microsoft.com/office/drawing/2014/main" id="{46E1AE0D-A6DC-4C6B-98E3-AF6C19DB6C1F}"/>
              </a:ext>
            </a:extLst>
          </p:cNvPr>
          <p:cNvGrpSpPr/>
          <p:nvPr/>
        </p:nvGrpSpPr>
        <p:grpSpPr>
          <a:xfrm>
            <a:off x="5218816" y="5928545"/>
            <a:ext cx="2096381" cy="2207290"/>
            <a:chOff x="1520157" y="3200400"/>
            <a:chExt cx="1371606" cy="1371601"/>
          </a:xfrm>
        </p:grpSpPr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FB1CBE34-D69E-4EE4-B4B8-C9E9E7B9079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>
              <a:extLst>
                <a:ext uri="{FF2B5EF4-FFF2-40B4-BE49-F238E27FC236}">
                  <a16:creationId xmlns:a16="http://schemas.microsoft.com/office/drawing/2014/main" id="{24C93174-265B-4E76-9A03-87A44A51FE2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F1C2717E-D3B8-4126-BEC2-73B11DD6D7A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B1AE6CAC-9F22-475A-968F-A024A7D9CF14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5" name="Rectangle: Rounded Corners 54">
            <a:extLst>
              <a:ext uri="{FF2B5EF4-FFF2-40B4-BE49-F238E27FC236}">
                <a16:creationId xmlns:a16="http://schemas.microsoft.com/office/drawing/2014/main" id="{1B822C5D-68AB-4316-BD5E-9EA06AC45D00}"/>
              </a:ext>
            </a:extLst>
          </p:cNvPr>
          <p:cNvSpPr/>
          <p:nvPr/>
        </p:nvSpPr>
        <p:spPr>
          <a:xfrm>
            <a:off x="1988814" y="8641457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Player 1……………..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56" name="Rectangle: Rounded Corners 55">
            <a:extLst>
              <a:ext uri="{FF2B5EF4-FFF2-40B4-BE49-F238E27FC236}">
                <a16:creationId xmlns:a16="http://schemas.microsoft.com/office/drawing/2014/main" id="{D8AA0E18-21A2-4FD4-9AFD-532FCE28357A}"/>
              </a:ext>
            </a:extLst>
          </p:cNvPr>
          <p:cNvSpPr/>
          <p:nvPr/>
        </p:nvSpPr>
        <p:spPr>
          <a:xfrm>
            <a:off x="1989910" y="9041864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Player 2……………..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57" name="Rectangle: Rounded Corners 56">
            <a:extLst>
              <a:ext uri="{FF2B5EF4-FFF2-40B4-BE49-F238E27FC236}">
                <a16:creationId xmlns:a16="http://schemas.microsoft.com/office/drawing/2014/main" id="{34BD2B7B-BF87-4DE2-91C8-9059CDE3A114}"/>
              </a:ext>
            </a:extLst>
          </p:cNvPr>
          <p:cNvSpPr/>
          <p:nvPr/>
        </p:nvSpPr>
        <p:spPr>
          <a:xfrm>
            <a:off x="4226492" y="8646945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Games Won………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58" name="Rectangle: Rounded Corners 57">
            <a:extLst>
              <a:ext uri="{FF2B5EF4-FFF2-40B4-BE49-F238E27FC236}">
                <a16:creationId xmlns:a16="http://schemas.microsoft.com/office/drawing/2014/main" id="{F1F5224C-5AD0-4533-9FB2-EAF34CB64AE3}"/>
              </a:ext>
            </a:extLst>
          </p:cNvPr>
          <p:cNvSpPr/>
          <p:nvPr/>
        </p:nvSpPr>
        <p:spPr>
          <a:xfrm>
            <a:off x="4227588" y="9047352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Games Won………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17839242"/>
      </p:ext>
    </p:extLst>
  </p:cSld>
  <p:clrMapOvr>
    <a:masterClrMapping/>
  </p:clrMapOvr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id="{AAD5FDF5-D2F0-40E8-BF92-E0C45F730E7B}"/>
              </a:ext>
            </a:extLst>
          </p:cNvPr>
          <p:cNvGrpSpPr/>
          <p:nvPr/>
        </p:nvGrpSpPr>
        <p:grpSpPr>
          <a:xfrm>
            <a:off x="457200" y="567083"/>
            <a:ext cx="2096381" cy="2207290"/>
            <a:chOff x="1520157" y="3200400"/>
            <a:chExt cx="1371606" cy="1371601"/>
          </a:xfrm>
        </p:grpSpPr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FBE553EF-9C33-41B5-9ED4-BD20E8933CAE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62B89D17-2280-4374-B5F2-4F1BE437E46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99857B03-F62F-41B0-A55B-35863C5C844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EB08C583-712E-4155-A98F-C95A07D02000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DDA41621-0360-448D-9CFA-B5B0364FC082}"/>
              </a:ext>
            </a:extLst>
          </p:cNvPr>
          <p:cNvGrpSpPr/>
          <p:nvPr/>
        </p:nvGrpSpPr>
        <p:grpSpPr>
          <a:xfrm>
            <a:off x="2828907" y="567083"/>
            <a:ext cx="2096381" cy="2207290"/>
            <a:chOff x="1520157" y="3200400"/>
            <a:chExt cx="1371606" cy="1371601"/>
          </a:xfrm>
        </p:grpSpPr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41C5BF08-82BD-4CC4-961D-F1155CA6D14A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33DC41DC-0FA4-4BDB-9968-448723A1A1C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34FC5602-98CB-43CA-87EA-B914F3D512B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220A92E2-F083-41F2-A7FF-D6AA6059168E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6D25211A-A89B-4B3F-81D2-80A8DA636200}"/>
              </a:ext>
            </a:extLst>
          </p:cNvPr>
          <p:cNvGrpSpPr/>
          <p:nvPr/>
        </p:nvGrpSpPr>
        <p:grpSpPr>
          <a:xfrm>
            <a:off x="5209716" y="567083"/>
            <a:ext cx="2096381" cy="2207290"/>
            <a:chOff x="1520157" y="3200400"/>
            <a:chExt cx="1371606" cy="1371601"/>
          </a:xfrm>
        </p:grpSpPr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27BFDB99-8203-4BAF-92E2-D83D6F9E7A2E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1AB108A3-F453-4C18-A0E3-044E65EE10A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B5487FB4-BC83-4EB1-8A48-04E143A8557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3D43FB73-1E06-49CA-9724-2C23AB7519B9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9B67E166-91D5-4C6E-983C-4F9B3EC319C7}"/>
              </a:ext>
            </a:extLst>
          </p:cNvPr>
          <p:cNvGrpSpPr/>
          <p:nvPr/>
        </p:nvGrpSpPr>
        <p:grpSpPr>
          <a:xfrm>
            <a:off x="457198" y="3247814"/>
            <a:ext cx="2096381" cy="2207290"/>
            <a:chOff x="1520157" y="3200400"/>
            <a:chExt cx="1371606" cy="1371601"/>
          </a:xfrm>
        </p:grpSpPr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B9879C6D-C457-44AC-A9FE-7AF0053AA073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93A19361-F005-4CB5-9F74-DCD88768D92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F1E6BC5E-5FEA-4021-A2F8-D7B22CAB712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3046E8B7-F698-4CEF-ACC6-B5838BEBFACF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38B248B7-FC8B-47D6-BBEE-BD31C93B0A24}"/>
              </a:ext>
            </a:extLst>
          </p:cNvPr>
          <p:cNvGrpSpPr/>
          <p:nvPr/>
        </p:nvGrpSpPr>
        <p:grpSpPr>
          <a:xfrm>
            <a:off x="2828905" y="3247814"/>
            <a:ext cx="2096381" cy="2207290"/>
            <a:chOff x="1520157" y="3200400"/>
            <a:chExt cx="1371606" cy="1371601"/>
          </a:xfrm>
        </p:grpSpPr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0A734176-2AAF-4A1A-AE96-BE7009B6B1EC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907D5B61-5640-451A-A7E9-ED072E65FD5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EB138C62-F7A9-4211-8F9B-53321F98704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BCE72819-9EA8-4384-B578-A7646BA06E4A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0D65AA48-3631-41B3-8222-12F5C93D058A}"/>
              </a:ext>
            </a:extLst>
          </p:cNvPr>
          <p:cNvGrpSpPr/>
          <p:nvPr/>
        </p:nvGrpSpPr>
        <p:grpSpPr>
          <a:xfrm>
            <a:off x="5209714" y="3247814"/>
            <a:ext cx="2096381" cy="2207290"/>
            <a:chOff x="1520157" y="3200400"/>
            <a:chExt cx="1371606" cy="1371601"/>
          </a:xfrm>
        </p:grpSpPr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A59A90FE-AE80-42C7-ABBF-DFE3720949C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BBD157C4-C502-4E3B-827E-BB466C5F53D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794E8269-A19F-4CDD-9450-CA336CB0751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8FAAE6E5-45ED-4835-B537-450914AC722F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F6E1ECB7-940D-4631-B2EB-AECF6226491B}"/>
              </a:ext>
            </a:extLst>
          </p:cNvPr>
          <p:cNvGrpSpPr/>
          <p:nvPr/>
        </p:nvGrpSpPr>
        <p:grpSpPr>
          <a:xfrm>
            <a:off x="466300" y="5928545"/>
            <a:ext cx="2096381" cy="2207290"/>
            <a:chOff x="1520157" y="3200400"/>
            <a:chExt cx="1371606" cy="1371601"/>
          </a:xfrm>
        </p:grpSpPr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F249F8BE-C21A-415E-99EE-4FC58C8F898D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648F031E-3D6E-47E1-8D5D-B1CF3A490CC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B05FF66C-487A-4043-A8BE-FFE0D591132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FF3CD240-E2EA-48F2-BF54-BE5C9AB682C6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74C1E9B8-DD77-4E78-96CA-DFC6C7832754}"/>
              </a:ext>
            </a:extLst>
          </p:cNvPr>
          <p:cNvGrpSpPr/>
          <p:nvPr/>
        </p:nvGrpSpPr>
        <p:grpSpPr>
          <a:xfrm>
            <a:off x="2838007" y="5928545"/>
            <a:ext cx="2096381" cy="2207290"/>
            <a:chOff x="1520157" y="3200400"/>
            <a:chExt cx="1371606" cy="1371601"/>
          </a:xfrm>
        </p:grpSpPr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01061044-D8F6-4BD0-B4BD-E18A2E3D31A1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A6612E95-D3D4-4A3A-B29C-76EB73FD950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AACD67FF-B2CA-4F4B-845B-988C3912E09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5D242BA3-1FDC-4D39-BCE0-B7AAFA102785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0" name="Group 49">
            <a:extLst>
              <a:ext uri="{FF2B5EF4-FFF2-40B4-BE49-F238E27FC236}">
                <a16:creationId xmlns:a16="http://schemas.microsoft.com/office/drawing/2014/main" id="{46E1AE0D-A6DC-4C6B-98E3-AF6C19DB6C1F}"/>
              </a:ext>
            </a:extLst>
          </p:cNvPr>
          <p:cNvGrpSpPr/>
          <p:nvPr/>
        </p:nvGrpSpPr>
        <p:grpSpPr>
          <a:xfrm>
            <a:off x="5218816" y="5928545"/>
            <a:ext cx="2096381" cy="2207290"/>
            <a:chOff x="1520157" y="3200400"/>
            <a:chExt cx="1371606" cy="1371601"/>
          </a:xfrm>
        </p:grpSpPr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FB1CBE34-D69E-4EE4-B4B8-C9E9E7B9079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>
              <a:extLst>
                <a:ext uri="{FF2B5EF4-FFF2-40B4-BE49-F238E27FC236}">
                  <a16:creationId xmlns:a16="http://schemas.microsoft.com/office/drawing/2014/main" id="{24C93174-265B-4E76-9A03-87A44A51FE2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F1C2717E-D3B8-4126-BEC2-73B11DD6D7A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B1AE6CAC-9F22-475A-968F-A024A7D9CF14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5" name="Rectangle: Rounded Corners 54">
            <a:extLst>
              <a:ext uri="{FF2B5EF4-FFF2-40B4-BE49-F238E27FC236}">
                <a16:creationId xmlns:a16="http://schemas.microsoft.com/office/drawing/2014/main" id="{1B822C5D-68AB-4316-BD5E-9EA06AC45D00}"/>
              </a:ext>
            </a:extLst>
          </p:cNvPr>
          <p:cNvSpPr/>
          <p:nvPr/>
        </p:nvSpPr>
        <p:spPr>
          <a:xfrm>
            <a:off x="1988814" y="8641457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Player 1……………..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56" name="Rectangle: Rounded Corners 55">
            <a:extLst>
              <a:ext uri="{FF2B5EF4-FFF2-40B4-BE49-F238E27FC236}">
                <a16:creationId xmlns:a16="http://schemas.microsoft.com/office/drawing/2014/main" id="{D8AA0E18-21A2-4FD4-9AFD-532FCE28357A}"/>
              </a:ext>
            </a:extLst>
          </p:cNvPr>
          <p:cNvSpPr/>
          <p:nvPr/>
        </p:nvSpPr>
        <p:spPr>
          <a:xfrm>
            <a:off x="1989910" y="9041864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Player 2……………..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57" name="Rectangle: Rounded Corners 56">
            <a:extLst>
              <a:ext uri="{FF2B5EF4-FFF2-40B4-BE49-F238E27FC236}">
                <a16:creationId xmlns:a16="http://schemas.microsoft.com/office/drawing/2014/main" id="{34BD2B7B-BF87-4DE2-91C8-9059CDE3A114}"/>
              </a:ext>
            </a:extLst>
          </p:cNvPr>
          <p:cNvSpPr/>
          <p:nvPr/>
        </p:nvSpPr>
        <p:spPr>
          <a:xfrm>
            <a:off x="4226492" y="8646945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Games Won………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58" name="Rectangle: Rounded Corners 57">
            <a:extLst>
              <a:ext uri="{FF2B5EF4-FFF2-40B4-BE49-F238E27FC236}">
                <a16:creationId xmlns:a16="http://schemas.microsoft.com/office/drawing/2014/main" id="{F1F5224C-5AD0-4533-9FB2-EAF34CB64AE3}"/>
              </a:ext>
            </a:extLst>
          </p:cNvPr>
          <p:cNvSpPr/>
          <p:nvPr/>
        </p:nvSpPr>
        <p:spPr>
          <a:xfrm>
            <a:off x="4227588" y="9047352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Games Won………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57636115"/>
      </p:ext>
    </p:extLst>
  </p:cSld>
  <p:clrMapOvr>
    <a:masterClrMapping/>
  </p:clrMapOvr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id="{AAD5FDF5-D2F0-40E8-BF92-E0C45F730E7B}"/>
              </a:ext>
            </a:extLst>
          </p:cNvPr>
          <p:cNvGrpSpPr/>
          <p:nvPr/>
        </p:nvGrpSpPr>
        <p:grpSpPr>
          <a:xfrm>
            <a:off x="457200" y="567083"/>
            <a:ext cx="2096381" cy="2207290"/>
            <a:chOff x="1520157" y="3200400"/>
            <a:chExt cx="1371606" cy="1371601"/>
          </a:xfrm>
        </p:grpSpPr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FBE553EF-9C33-41B5-9ED4-BD20E8933CAE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62B89D17-2280-4374-B5F2-4F1BE437E46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99857B03-F62F-41B0-A55B-35863C5C844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EB08C583-712E-4155-A98F-C95A07D02000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DDA41621-0360-448D-9CFA-B5B0364FC082}"/>
              </a:ext>
            </a:extLst>
          </p:cNvPr>
          <p:cNvGrpSpPr/>
          <p:nvPr/>
        </p:nvGrpSpPr>
        <p:grpSpPr>
          <a:xfrm>
            <a:off x="2828907" y="567083"/>
            <a:ext cx="2096381" cy="2207290"/>
            <a:chOff x="1520157" y="3200400"/>
            <a:chExt cx="1371606" cy="1371601"/>
          </a:xfrm>
        </p:grpSpPr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41C5BF08-82BD-4CC4-961D-F1155CA6D14A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33DC41DC-0FA4-4BDB-9968-448723A1A1C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34FC5602-98CB-43CA-87EA-B914F3D512B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220A92E2-F083-41F2-A7FF-D6AA6059168E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6D25211A-A89B-4B3F-81D2-80A8DA636200}"/>
              </a:ext>
            </a:extLst>
          </p:cNvPr>
          <p:cNvGrpSpPr/>
          <p:nvPr/>
        </p:nvGrpSpPr>
        <p:grpSpPr>
          <a:xfrm>
            <a:off x="5209716" y="567083"/>
            <a:ext cx="2096381" cy="2207290"/>
            <a:chOff x="1520157" y="3200400"/>
            <a:chExt cx="1371606" cy="1371601"/>
          </a:xfrm>
        </p:grpSpPr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27BFDB99-8203-4BAF-92E2-D83D6F9E7A2E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1AB108A3-F453-4C18-A0E3-044E65EE10A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B5487FB4-BC83-4EB1-8A48-04E143A8557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3D43FB73-1E06-49CA-9724-2C23AB7519B9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9B67E166-91D5-4C6E-983C-4F9B3EC319C7}"/>
              </a:ext>
            </a:extLst>
          </p:cNvPr>
          <p:cNvGrpSpPr/>
          <p:nvPr/>
        </p:nvGrpSpPr>
        <p:grpSpPr>
          <a:xfrm>
            <a:off x="457198" y="3247814"/>
            <a:ext cx="2096381" cy="2207290"/>
            <a:chOff x="1520157" y="3200400"/>
            <a:chExt cx="1371606" cy="1371601"/>
          </a:xfrm>
        </p:grpSpPr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B9879C6D-C457-44AC-A9FE-7AF0053AA073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93A19361-F005-4CB5-9F74-DCD88768D92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F1E6BC5E-5FEA-4021-A2F8-D7B22CAB712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3046E8B7-F698-4CEF-ACC6-B5838BEBFACF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38B248B7-FC8B-47D6-BBEE-BD31C93B0A24}"/>
              </a:ext>
            </a:extLst>
          </p:cNvPr>
          <p:cNvGrpSpPr/>
          <p:nvPr/>
        </p:nvGrpSpPr>
        <p:grpSpPr>
          <a:xfrm>
            <a:off x="2828905" y="3247814"/>
            <a:ext cx="2096381" cy="2207290"/>
            <a:chOff x="1520157" y="3200400"/>
            <a:chExt cx="1371606" cy="1371601"/>
          </a:xfrm>
        </p:grpSpPr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0A734176-2AAF-4A1A-AE96-BE7009B6B1EC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907D5B61-5640-451A-A7E9-ED072E65FD5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EB138C62-F7A9-4211-8F9B-53321F98704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BCE72819-9EA8-4384-B578-A7646BA06E4A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0D65AA48-3631-41B3-8222-12F5C93D058A}"/>
              </a:ext>
            </a:extLst>
          </p:cNvPr>
          <p:cNvGrpSpPr/>
          <p:nvPr/>
        </p:nvGrpSpPr>
        <p:grpSpPr>
          <a:xfrm>
            <a:off x="5209714" y="3247814"/>
            <a:ext cx="2096381" cy="2207290"/>
            <a:chOff x="1520157" y="3200400"/>
            <a:chExt cx="1371606" cy="1371601"/>
          </a:xfrm>
        </p:grpSpPr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A59A90FE-AE80-42C7-ABBF-DFE3720949C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BBD157C4-C502-4E3B-827E-BB466C5F53D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794E8269-A19F-4CDD-9450-CA336CB0751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8FAAE6E5-45ED-4835-B537-450914AC722F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F6E1ECB7-940D-4631-B2EB-AECF6226491B}"/>
              </a:ext>
            </a:extLst>
          </p:cNvPr>
          <p:cNvGrpSpPr/>
          <p:nvPr/>
        </p:nvGrpSpPr>
        <p:grpSpPr>
          <a:xfrm>
            <a:off x="466300" y="5928545"/>
            <a:ext cx="2096381" cy="2207290"/>
            <a:chOff x="1520157" y="3200400"/>
            <a:chExt cx="1371606" cy="1371601"/>
          </a:xfrm>
        </p:grpSpPr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F249F8BE-C21A-415E-99EE-4FC58C8F898D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648F031E-3D6E-47E1-8D5D-B1CF3A490CC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B05FF66C-487A-4043-A8BE-FFE0D591132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FF3CD240-E2EA-48F2-BF54-BE5C9AB682C6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74C1E9B8-DD77-4E78-96CA-DFC6C7832754}"/>
              </a:ext>
            </a:extLst>
          </p:cNvPr>
          <p:cNvGrpSpPr/>
          <p:nvPr/>
        </p:nvGrpSpPr>
        <p:grpSpPr>
          <a:xfrm>
            <a:off x="2838007" y="5928545"/>
            <a:ext cx="2096381" cy="2207290"/>
            <a:chOff x="1520157" y="3200400"/>
            <a:chExt cx="1371606" cy="1371601"/>
          </a:xfrm>
        </p:grpSpPr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01061044-D8F6-4BD0-B4BD-E18A2E3D31A1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A6612E95-D3D4-4A3A-B29C-76EB73FD950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AACD67FF-B2CA-4F4B-845B-988C3912E09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5D242BA3-1FDC-4D39-BCE0-B7AAFA102785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0" name="Group 49">
            <a:extLst>
              <a:ext uri="{FF2B5EF4-FFF2-40B4-BE49-F238E27FC236}">
                <a16:creationId xmlns:a16="http://schemas.microsoft.com/office/drawing/2014/main" id="{46E1AE0D-A6DC-4C6B-98E3-AF6C19DB6C1F}"/>
              </a:ext>
            </a:extLst>
          </p:cNvPr>
          <p:cNvGrpSpPr/>
          <p:nvPr/>
        </p:nvGrpSpPr>
        <p:grpSpPr>
          <a:xfrm>
            <a:off x="5218816" y="5928545"/>
            <a:ext cx="2096381" cy="2207290"/>
            <a:chOff x="1520157" y="3200400"/>
            <a:chExt cx="1371606" cy="1371601"/>
          </a:xfrm>
        </p:grpSpPr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FB1CBE34-D69E-4EE4-B4B8-C9E9E7B9079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>
              <a:extLst>
                <a:ext uri="{FF2B5EF4-FFF2-40B4-BE49-F238E27FC236}">
                  <a16:creationId xmlns:a16="http://schemas.microsoft.com/office/drawing/2014/main" id="{24C93174-265B-4E76-9A03-87A44A51FE2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F1C2717E-D3B8-4126-BEC2-73B11DD6D7A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B1AE6CAC-9F22-475A-968F-A024A7D9CF14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5" name="Rectangle: Rounded Corners 54">
            <a:extLst>
              <a:ext uri="{FF2B5EF4-FFF2-40B4-BE49-F238E27FC236}">
                <a16:creationId xmlns:a16="http://schemas.microsoft.com/office/drawing/2014/main" id="{1B822C5D-68AB-4316-BD5E-9EA06AC45D00}"/>
              </a:ext>
            </a:extLst>
          </p:cNvPr>
          <p:cNvSpPr/>
          <p:nvPr/>
        </p:nvSpPr>
        <p:spPr>
          <a:xfrm>
            <a:off x="1988814" y="8641457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Player 1……………..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56" name="Rectangle: Rounded Corners 55">
            <a:extLst>
              <a:ext uri="{FF2B5EF4-FFF2-40B4-BE49-F238E27FC236}">
                <a16:creationId xmlns:a16="http://schemas.microsoft.com/office/drawing/2014/main" id="{D8AA0E18-21A2-4FD4-9AFD-532FCE28357A}"/>
              </a:ext>
            </a:extLst>
          </p:cNvPr>
          <p:cNvSpPr/>
          <p:nvPr/>
        </p:nvSpPr>
        <p:spPr>
          <a:xfrm>
            <a:off x="1989910" y="9041864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Player 2……………..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57" name="Rectangle: Rounded Corners 56">
            <a:extLst>
              <a:ext uri="{FF2B5EF4-FFF2-40B4-BE49-F238E27FC236}">
                <a16:creationId xmlns:a16="http://schemas.microsoft.com/office/drawing/2014/main" id="{34BD2B7B-BF87-4DE2-91C8-9059CDE3A114}"/>
              </a:ext>
            </a:extLst>
          </p:cNvPr>
          <p:cNvSpPr/>
          <p:nvPr/>
        </p:nvSpPr>
        <p:spPr>
          <a:xfrm>
            <a:off x="4226492" y="8646945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Games Won………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58" name="Rectangle: Rounded Corners 57">
            <a:extLst>
              <a:ext uri="{FF2B5EF4-FFF2-40B4-BE49-F238E27FC236}">
                <a16:creationId xmlns:a16="http://schemas.microsoft.com/office/drawing/2014/main" id="{F1F5224C-5AD0-4533-9FB2-EAF34CB64AE3}"/>
              </a:ext>
            </a:extLst>
          </p:cNvPr>
          <p:cNvSpPr/>
          <p:nvPr/>
        </p:nvSpPr>
        <p:spPr>
          <a:xfrm>
            <a:off x="4227588" y="9047352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Games Won………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79995455"/>
      </p:ext>
    </p:extLst>
  </p:cSld>
  <p:clrMapOvr>
    <a:masterClrMapping/>
  </p:clrMapOvr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id="{AAD5FDF5-D2F0-40E8-BF92-E0C45F730E7B}"/>
              </a:ext>
            </a:extLst>
          </p:cNvPr>
          <p:cNvGrpSpPr/>
          <p:nvPr/>
        </p:nvGrpSpPr>
        <p:grpSpPr>
          <a:xfrm>
            <a:off x="457200" y="567083"/>
            <a:ext cx="2096381" cy="2207290"/>
            <a:chOff x="1520157" y="3200400"/>
            <a:chExt cx="1371606" cy="1371601"/>
          </a:xfrm>
        </p:grpSpPr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FBE553EF-9C33-41B5-9ED4-BD20E8933CAE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62B89D17-2280-4374-B5F2-4F1BE437E46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99857B03-F62F-41B0-A55B-35863C5C844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EB08C583-712E-4155-A98F-C95A07D02000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DDA41621-0360-448D-9CFA-B5B0364FC082}"/>
              </a:ext>
            </a:extLst>
          </p:cNvPr>
          <p:cNvGrpSpPr/>
          <p:nvPr/>
        </p:nvGrpSpPr>
        <p:grpSpPr>
          <a:xfrm>
            <a:off x="2828907" y="567083"/>
            <a:ext cx="2096381" cy="2207290"/>
            <a:chOff x="1520157" y="3200400"/>
            <a:chExt cx="1371606" cy="1371601"/>
          </a:xfrm>
        </p:grpSpPr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41C5BF08-82BD-4CC4-961D-F1155CA6D14A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33DC41DC-0FA4-4BDB-9968-448723A1A1C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34FC5602-98CB-43CA-87EA-B914F3D512B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220A92E2-F083-41F2-A7FF-D6AA6059168E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6D25211A-A89B-4B3F-81D2-80A8DA636200}"/>
              </a:ext>
            </a:extLst>
          </p:cNvPr>
          <p:cNvGrpSpPr/>
          <p:nvPr/>
        </p:nvGrpSpPr>
        <p:grpSpPr>
          <a:xfrm>
            <a:off x="5209716" y="567083"/>
            <a:ext cx="2096381" cy="2207290"/>
            <a:chOff x="1520157" y="3200400"/>
            <a:chExt cx="1371606" cy="1371601"/>
          </a:xfrm>
        </p:grpSpPr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27BFDB99-8203-4BAF-92E2-D83D6F9E7A2E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1AB108A3-F453-4C18-A0E3-044E65EE10A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B5487FB4-BC83-4EB1-8A48-04E143A8557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3D43FB73-1E06-49CA-9724-2C23AB7519B9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9B67E166-91D5-4C6E-983C-4F9B3EC319C7}"/>
              </a:ext>
            </a:extLst>
          </p:cNvPr>
          <p:cNvGrpSpPr/>
          <p:nvPr/>
        </p:nvGrpSpPr>
        <p:grpSpPr>
          <a:xfrm>
            <a:off x="457198" y="3247814"/>
            <a:ext cx="2096381" cy="2207290"/>
            <a:chOff x="1520157" y="3200400"/>
            <a:chExt cx="1371606" cy="1371601"/>
          </a:xfrm>
        </p:grpSpPr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B9879C6D-C457-44AC-A9FE-7AF0053AA073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93A19361-F005-4CB5-9F74-DCD88768D92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F1E6BC5E-5FEA-4021-A2F8-D7B22CAB712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3046E8B7-F698-4CEF-ACC6-B5838BEBFACF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38B248B7-FC8B-47D6-BBEE-BD31C93B0A24}"/>
              </a:ext>
            </a:extLst>
          </p:cNvPr>
          <p:cNvGrpSpPr/>
          <p:nvPr/>
        </p:nvGrpSpPr>
        <p:grpSpPr>
          <a:xfrm>
            <a:off x="2828905" y="3247814"/>
            <a:ext cx="2096381" cy="2207290"/>
            <a:chOff x="1520157" y="3200400"/>
            <a:chExt cx="1371606" cy="1371601"/>
          </a:xfrm>
        </p:grpSpPr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0A734176-2AAF-4A1A-AE96-BE7009B6B1EC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907D5B61-5640-451A-A7E9-ED072E65FD5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EB138C62-F7A9-4211-8F9B-53321F98704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BCE72819-9EA8-4384-B578-A7646BA06E4A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0D65AA48-3631-41B3-8222-12F5C93D058A}"/>
              </a:ext>
            </a:extLst>
          </p:cNvPr>
          <p:cNvGrpSpPr/>
          <p:nvPr/>
        </p:nvGrpSpPr>
        <p:grpSpPr>
          <a:xfrm>
            <a:off x="5209714" y="3247814"/>
            <a:ext cx="2096381" cy="2207290"/>
            <a:chOff x="1520157" y="3200400"/>
            <a:chExt cx="1371606" cy="1371601"/>
          </a:xfrm>
        </p:grpSpPr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A59A90FE-AE80-42C7-ABBF-DFE3720949C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BBD157C4-C502-4E3B-827E-BB466C5F53D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794E8269-A19F-4CDD-9450-CA336CB0751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8FAAE6E5-45ED-4835-B537-450914AC722F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F6E1ECB7-940D-4631-B2EB-AECF6226491B}"/>
              </a:ext>
            </a:extLst>
          </p:cNvPr>
          <p:cNvGrpSpPr/>
          <p:nvPr/>
        </p:nvGrpSpPr>
        <p:grpSpPr>
          <a:xfrm>
            <a:off x="466300" y="5928545"/>
            <a:ext cx="2096381" cy="2207290"/>
            <a:chOff x="1520157" y="3200400"/>
            <a:chExt cx="1371606" cy="1371601"/>
          </a:xfrm>
        </p:grpSpPr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F249F8BE-C21A-415E-99EE-4FC58C8F898D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648F031E-3D6E-47E1-8D5D-B1CF3A490CC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B05FF66C-487A-4043-A8BE-FFE0D591132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FF3CD240-E2EA-48F2-BF54-BE5C9AB682C6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74C1E9B8-DD77-4E78-96CA-DFC6C7832754}"/>
              </a:ext>
            </a:extLst>
          </p:cNvPr>
          <p:cNvGrpSpPr/>
          <p:nvPr/>
        </p:nvGrpSpPr>
        <p:grpSpPr>
          <a:xfrm>
            <a:off x="2838007" y="5928545"/>
            <a:ext cx="2096381" cy="2207290"/>
            <a:chOff x="1520157" y="3200400"/>
            <a:chExt cx="1371606" cy="1371601"/>
          </a:xfrm>
        </p:grpSpPr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01061044-D8F6-4BD0-B4BD-E18A2E3D31A1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A6612E95-D3D4-4A3A-B29C-76EB73FD950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AACD67FF-B2CA-4F4B-845B-988C3912E09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5D242BA3-1FDC-4D39-BCE0-B7AAFA102785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0" name="Group 49">
            <a:extLst>
              <a:ext uri="{FF2B5EF4-FFF2-40B4-BE49-F238E27FC236}">
                <a16:creationId xmlns:a16="http://schemas.microsoft.com/office/drawing/2014/main" id="{46E1AE0D-A6DC-4C6B-98E3-AF6C19DB6C1F}"/>
              </a:ext>
            </a:extLst>
          </p:cNvPr>
          <p:cNvGrpSpPr/>
          <p:nvPr/>
        </p:nvGrpSpPr>
        <p:grpSpPr>
          <a:xfrm>
            <a:off x="5218816" y="5928545"/>
            <a:ext cx="2096381" cy="2207290"/>
            <a:chOff x="1520157" y="3200400"/>
            <a:chExt cx="1371606" cy="1371601"/>
          </a:xfrm>
        </p:grpSpPr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FB1CBE34-D69E-4EE4-B4B8-C9E9E7B90792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3657600"/>
              <a:ext cx="137160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>
              <a:extLst>
                <a:ext uri="{FF2B5EF4-FFF2-40B4-BE49-F238E27FC236}">
                  <a16:creationId xmlns:a16="http://schemas.microsoft.com/office/drawing/2014/main" id="{24C93174-265B-4E76-9A03-87A44A51FE2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359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F1C2717E-D3B8-4126-BEC2-73B11DD6D7A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34561" y="3200400"/>
              <a:ext cx="0" cy="137160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B1AE6CAC-9F22-475A-968F-A024A7D9CF14}"/>
                </a:ext>
              </a:extLst>
            </p:cNvPr>
            <p:cNvCxnSpPr>
              <a:cxnSpLocks/>
            </p:cNvCxnSpPr>
            <p:nvPr/>
          </p:nvCxnSpPr>
          <p:spPr>
            <a:xfrm>
              <a:off x="1520157" y="4110971"/>
              <a:ext cx="137160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5" name="Rectangle: Rounded Corners 54">
            <a:extLst>
              <a:ext uri="{FF2B5EF4-FFF2-40B4-BE49-F238E27FC236}">
                <a16:creationId xmlns:a16="http://schemas.microsoft.com/office/drawing/2014/main" id="{1B822C5D-68AB-4316-BD5E-9EA06AC45D00}"/>
              </a:ext>
            </a:extLst>
          </p:cNvPr>
          <p:cNvSpPr/>
          <p:nvPr/>
        </p:nvSpPr>
        <p:spPr>
          <a:xfrm>
            <a:off x="1988814" y="8641457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Player 1……………..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56" name="Rectangle: Rounded Corners 55">
            <a:extLst>
              <a:ext uri="{FF2B5EF4-FFF2-40B4-BE49-F238E27FC236}">
                <a16:creationId xmlns:a16="http://schemas.microsoft.com/office/drawing/2014/main" id="{D8AA0E18-21A2-4FD4-9AFD-532FCE28357A}"/>
              </a:ext>
            </a:extLst>
          </p:cNvPr>
          <p:cNvSpPr/>
          <p:nvPr/>
        </p:nvSpPr>
        <p:spPr>
          <a:xfrm>
            <a:off x="1989910" y="9041864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Player 2……………..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57" name="Rectangle: Rounded Corners 56">
            <a:extLst>
              <a:ext uri="{FF2B5EF4-FFF2-40B4-BE49-F238E27FC236}">
                <a16:creationId xmlns:a16="http://schemas.microsoft.com/office/drawing/2014/main" id="{34BD2B7B-BF87-4DE2-91C8-9059CDE3A114}"/>
              </a:ext>
            </a:extLst>
          </p:cNvPr>
          <p:cNvSpPr/>
          <p:nvPr/>
        </p:nvSpPr>
        <p:spPr>
          <a:xfrm>
            <a:off x="4226492" y="8646945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Games Won………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  <p:sp>
        <p:nvSpPr>
          <p:cNvPr id="58" name="Rectangle: Rounded Corners 57">
            <a:extLst>
              <a:ext uri="{FF2B5EF4-FFF2-40B4-BE49-F238E27FC236}">
                <a16:creationId xmlns:a16="http://schemas.microsoft.com/office/drawing/2014/main" id="{F1F5224C-5AD0-4533-9FB2-EAF34CB64AE3}"/>
              </a:ext>
            </a:extLst>
          </p:cNvPr>
          <p:cNvSpPr/>
          <p:nvPr/>
        </p:nvSpPr>
        <p:spPr>
          <a:xfrm>
            <a:off x="4227588" y="9047352"/>
            <a:ext cx="1842415" cy="299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Bell MT" panose="02020503060305020303" pitchFamily="18" charset="0"/>
              </a:rPr>
              <a:t>Games Won………</a:t>
            </a:r>
            <a:endParaRPr lang="en-GB" sz="1400" dirty="0">
              <a:solidFill>
                <a:schemeClr val="tx1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841762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</TotalTime>
  <Words>1205</Words>
  <Application>Microsoft Office PowerPoint</Application>
  <PresentationFormat>Custom</PresentationFormat>
  <Paragraphs>402</Paragraphs>
  <Slides>101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101</vt:i4>
      </vt:variant>
    </vt:vector>
  </HeadingPairs>
  <TitlesOfParts>
    <vt:vector size="106" baseType="lpstr">
      <vt:lpstr>Arial</vt:lpstr>
      <vt:lpstr>Bell MT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MasteryTemplates</cp:lastModifiedBy>
  <cp:revision>6</cp:revision>
  <dcterms:created xsi:type="dcterms:W3CDTF">2020-03-11T12:48:19Z</dcterms:created>
  <dcterms:modified xsi:type="dcterms:W3CDTF">2020-03-12T22:50:10Z</dcterms:modified>
</cp:coreProperties>
</file>