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  <p:sldId id="360" r:id="rId105"/>
    <p:sldId id="361" r:id="rId106"/>
    <p:sldId id="362" r:id="rId107"/>
    <p:sldId id="363" r:id="rId108"/>
    <p:sldId id="364" r:id="rId109"/>
    <p:sldId id="365" r:id="rId110"/>
    <p:sldId id="366" r:id="rId111"/>
    <p:sldId id="367" r:id="rId112"/>
    <p:sldId id="368" r:id="rId113"/>
    <p:sldId id="369" r:id="rId114"/>
    <p:sldId id="370" r:id="rId115"/>
    <p:sldId id="371" r:id="rId116"/>
    <p:sldId id="372" r:id="rId117"/>
    <p:sldId id="373" r:id="rId118"/>
    <p:sldId id="374" r:id="rId119"/>
    <p:sldId id="375" r:id="rId120"/>
    <p:sldId id="376" r:id="rId121"/>
    <p:sldId id="377" r:id="rId12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8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27C828-9C57-467D-A1CB-2E1589F49755}"/>
              </a:ext>
            </a:extLst>
          </p:cNvPr>
          <p:cNvSpPr/>
          <p:nvPr/>
        </p:nvSpPr>
        <p:spPr>
          <a:xfrm>
            <a:off x="457200" y="457201"/>
            <a:ext cx="6849520" cy="9143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0316E1-D0B5-4EA3-976A-131B14E28D71}"/>
              </a:ext>
            </a:extLst>
          </p:cNvPr>
          <p:cNvSpPr txBox="1"/>
          <p:nvPr/>
        </p:nvSpPr>
        <p:spPr>
          <a:xfrm>
            <a:off x="2007255" y="1208108"/>
            <a:ext cx="3749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entury Schoolbook" panose="02040604050505020304" pitchFamily="18" charset="0"/>
              </a:rPr>
              <a:t>This Journal Belongs To</a:t>
            </a:r>
            <a:endParaRPr lang="en-GB" sz="2400" dirty="0">
              <a:latin typeface="Century Schoolbook" panose="02040604050505020304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119217-60F2-4D35-AB84-23DE9F06F6DA}"/>
              </a:ext>
            </a:extLst>
          </p:cNvPr>
          <p:cNvCxnSpPr>
            <a:cxnSpLocks/>
          </p:cNvCxnSpPr>
          <p:nvPr/>
        </p:nvCxnSpPr>
        <p:spPr>
          <a:xfrm>
            <a:off x="1762059" y="2190403"/>
            <a:ext cx="414396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B0ACE71-BFDA-4967-A03C-788E98C5B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244418"/>
            <a:ext cx="5106880" cy="341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7899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90421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33051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8245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98803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02384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6684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156944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86833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3775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585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4154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786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3389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24439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1843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574510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77274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81773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89096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448079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25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2996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609590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355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633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416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90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80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8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708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311922"/>
              </p:ext>
            </p:extLst>
          </p:nvPr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64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463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568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25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966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717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3274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9076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0470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8885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792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8995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9849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4267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8132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3430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7221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2670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0675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69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216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24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5732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357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6057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2599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7536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759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669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133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9987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302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164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747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228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549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8430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498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5845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8033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073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3740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45252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00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08377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332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41129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842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9048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80727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243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6490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4475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52098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02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431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77468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40714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5811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48781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0984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4344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2560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80519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7134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534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8802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99168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916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50540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0185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3396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91311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21408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5277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9601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69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7137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6555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6302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12465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6294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16427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7483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79720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0697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57200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B91F63E-CD20-43E9-BBA5-7041A4F97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00753" y="611663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69027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4A97FCA1-E8E2-4F56-8946-58D4CC3F8E31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40970"/>
          <a:ext cx="6858000" cy="8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438011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254533-FEB8-4CA7-BD12-8DF1067356CF}"/>
              </a:ext>
            </a:extLst>
          </p:cNvPr>
          <p:cNvCxnSpPr>
            <a:cxnSpLocks/>
          </p:cNvCxnSpPr>
          <p:nvPr/>
        </p:nvCxnSpPr>
        <p:spPr>
          <a:xfrm>
            <a:off x="4707082" y="810491"/>
            <a:ext cx="2608118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3175F92-763B-4A21-A093-913A30C20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29" y="611662"/>
            <a:ext cx="879341" cy="5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74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4</Words>
  <Application>Microsoft Office PowerPoint</Application>
  <PresentationFormat>Custom</PresentationFormat>
  <Paragraphs>1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6" baseType="lpstr">
      <vt:lpstr>Arial</vt:lpstr>
      <vt:lpstr>Calibri</vt:lpstr>
      <vt:lpstr>Calibri Light</vt:lpstr>
      <vt:lpstr>Century Schoolbook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6</cp:revision>
  <dcterms:created xsi:type="dcterms:W3CDTF">2020-03-11T12:48:19Z</dcterms:created>
  <dcterms:modified xsi:type="dcterms:W3CDTF">2020-03-12T22:39:12Z</dcterms:modified>
</cp:coreProperties>
</file>